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02_0.xml" ContentType="application/vnd.ms-powerpoint.comments+xml"/>
  <Override PartName="/ppt/notesSlides/notesSlide4.xml" ContentType="application/vnd.openxmlformats-officedocument.presentationml.notesSlide+xml"/>
  <Override PartName="/ppt/comments/modernComment_103_0.xml" ContentType="application/vnd.ms-powerpoint.comments+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0"/>
  </p:notesMasterIdLst>
  <p:sldIdLst>
    <p:sldId id="256" r:id="rId5"/>
    <p:sldId id="257" r:id="rId6"/>
    <p:sldId id="258" r:id="rId7"/>
    <p:sldId id="259" r:id="rId8"/>
    <p:sldId id="260"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63">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5" roundtripDataSignature="AMtx7mgzohbcrrVVvzwij7Ftff+WkIs0R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6C5AA1-D1FB-598B-6FBB-FC2E2C26FBC8}" name="Katherine Cash" initials="KC" userId="S::katherine.cash_smc.global#ext#@stefanusalliansen.onmicrosoft.com::c8443033-ba39-4d66-bc55-3451e72e19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B175DC-B79A-AED3-988D-BD522F5AA76A}" v="9" dt="2025-09-04T11:36: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06" y="300"/>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5" Type="http://customschemas.google.com/relationships/presentationmetadata" Target="metadata"/><Relationship Id="rId10" Type="http://schemas.openxmlformats.org/officeDocument/2006/relationships/notesMaster" Target="notesMasters/notesMaster1.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Cash" userId="S::katherine.cash_smc.global#ext#@stefanusalliansen.onmicrosoft.com::c8443033-ba39-4d66-bc55-3451e72e1980" providerId="AD" clId="Web-{65B175DC-B79A-AED3-988D-BD522F5AA76A}"/>
    <pc:docChg chg="mod modSld">
      <pc:chgData name="Katherine Cash" userId="S::katherine.cash_smc.global#ext#@stefanusalliansen.onmicrosoft.com::c8443033-ba39-4d66-bc55-3451e72e1980" providerId="AD" clId="Web-{65B175DC-B79A-AED3-988D-BD522F5AA76A}" dt="2025-09-04T11:34:38.796" v="5" actId="20577"/>
      <pc:docMkLst>
        <pc:docMk/>
      </pc:docMkLst>
      <pc:sldChg chg="modSp">
        <pc:chgData name="Katherine Cash" userId="S::katherine.cash_smc.global#ext#@stefanusalliansen.onmicrosoft.com::c8443033-ba39-4d66-bc55-3451e72e1980" providerId="AD" clId="Web-{65B175DC-B79A-AED3-988D-BD522F5AA76A}" dt="2025-09-04T11:34:38.796" v="5" actId="20577"/>
        <pc:sldMkLst>
          <pc:docMk/>
          <pc:sldMk cId="0" sldId="258"/>
        </pc:sldMkLst>
        <pc:spChg chg="mod">
          <ac:chgData name="Katherine Cash" userId="S::katherine.cash_smc.global#ext#@stefanusalliansen.onmicrosoft.com::c8443033-ba39-4d66-bc55-3451e72e1980" providerId="AD" clId="Web-{65B175DC-B79A-AED3-988D-BD522F5AA76A}" dt="2025-09-04T11:33:54.734" v="1" actId="20577"/>
          <ac:spMkLst>
            <pc:docMk/>
            <pc:sldMk cId="0" sldId="258"/>
            <ac:spMk id="94" creationId="{00000000-0000-0000-0000-000000000000}"/>
          </ac:spMkLst>
        </pc:spChg>
        <pc:spChg chg="mod">
          <ac:chgData name="Katherine Cash" userId="S::katherine.cash_smc.global#ext#@stefanusalliansen.onmicrosoft.com::c8443033-ba39-4d66-bc55-3451e72e1980" providerId="AD" clId="Web-{65B175DC-B79A-AED3-988D-BD522F5AA76A}" dt="2025-09-04T11:34:38.796" v="5" actId="20577"/>
          <ac:spMkLst>
            <pc:docMk/>
            <pc:sldMk cId="0" sldId="258"/>
            <ac:spMk id="97" creationId="{00000000-0000-0000-0000-000000000000}"/>
          </ac:spMkLst>
        </pc:spChg>
      </pc:sldChg>
    </pc:docChg>
  </pc:docChgLst>
</pc:chgInfo>
</file>

<file path=ppt/comments/modernComment_102_0.xml><?xml version="1.0" encoding="utf-8"?>
<p188:cmLst xmlns:a="http://schemas.openxmlformats.org/drawingml/2006/main" xmlns:r="http://schemas.openxmlformats.org/officeDocument/2006/relationships" xmlns:p188="http://schemas.microsoft.com/office/powerpoint/2018/8/main">
  <p188:cm id="{E6D9B71A-693A-4D0D-B1FD-19562AFFC0CA}" authorId="{D56C5AA1-D1FB-598B-6FBB-FC2E2C26FBC8}" created="2025-09-04T11:34:23.702">
    <ac:deMkLst xmlns:ac="http://schemas.microsoft.com/office/drawing/2013/main/command">
      <pc:docMk xmlns:pc="http://schemas.microsoft.com/office/powerpoint/2013/main/command"/>
      <pc:sldMk xmlns:pc="http://schemas.microsoft.com/office/powerpoint/2013/main/command" cId="0" sldId="258"/>
      <ac:spMk id="97" creationId="{00000000-0000-0000-0000-000000000000}"/>
    </ac:deMkLst>
    <p188:txBody>
      <a:bodyPr/>
      <a:lstStyle/>
      <a:p>
        <a:r>
          <a:rPr lang="en-GB"/>
          <a:t>Standardise term</a:t>
        </a:r>
      </a:p>
    </p188:txBody>
  </p188:cm>
  <p188:cm id="{FFC33960-8ABC-4E59-9161-45330A52FB79}" authorId="{D56C5AA1-D1FB-598B-6FBB-FC2E2C26FBC8}" created="2025-09-04T11:35:26.125">
    <pc:sldMkLst xmlns:pc="http://schemas.microsoft.com/office/powerpoint/2013/main/command">
      <pc:docMk/>
      <pc:sldMk cId="0" sldId="258"/>
    </pc:sldMkLst>
    <p188:txBody>
      <a:bodyPr/>
      <a:lstStyle/>
      <a:p>
        <a:r>
          <a:rPr lang="en-GB"/>
          <a:t>Make sure any changes in the text in the FG are copied across here when the terms have been standardised! </a:t>
        </a:r>
      </a:p>
    </p188:txBody>
  </p188:cm>
</p188:cmLst>
</file>

<file path=ppt/comments/modernComment_103_0.xml><?xml version="1.0" encoding="utf-8"?>
<p188:cmLst xmlns:a="http://schemas.openxmlformats.org/drawingml/2006/main" xmlns:r="http://schemas.openxmlformats.org/officeDocument/2006/relationships" xmlns:p188="http://schemas.microsoft.com/office/powerpoint/2018/8/main">
  <p188:cm id="{0ACAC900-D296-4C78-8997-A0ADF2A9A4D3}" authorId="{D56C5AA1-D1FB-598B-6FBB-FC2E2C26FBC8}" created="2025-09-04T11:36:25">
    <pc:sldMkLst xmlns:pc="http://schemas.microsoft.com/office/powerpoint/2013/main/command">
      <pc:docMk/>
      <pc:sldMk cId="0" sldId="259"/>
    </pc:sldMkLst>
    <p188:txBody>
      <a:bodyPr/>
      <a:lstStyle/>
      <a:p>
        <a:r>
          <a:rPr lang="en-GB"/>
          <a:t>Update speakers note text once terms in FG are standardised.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 name="Google Shape;4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
        <p:nvSpPr>
          <p:cNvPr id="47" name="Google Shape;47;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48" name="Google Shape;48;p1: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 name="Google Shape;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
        <p:nvSpPr>
          <p:cNvPr id="57" name="Google Shape;57;p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58" name="Google Shape;58;p2: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200" b="1" i="0">
                <a:solidFill>
                  <a:srgbClr val="000000"/>
                </a:solidFill>
                <a:latin typeface="Calibri"/>
                <a:ea typeface="Calibri"/>
                <a:cs typeface="Calibri"/>
                <a:sym typeface="Calibri"/>
              </a:rPr>
              <a:t>Selamat datang dan perkenalan</a:t>
            </a:r>
            <a:r>
              <a:rPr lang="en-GB" sz="1200" b="0" i="0">
                <a:solidFill>
                  <a:srgbClr val="000000"/>
                </a:solidFill>
                <a:latin typeface="Calibri"/>
                <a:ea typeface="Calibri"/>
                <a:cs typeface="Calibri"/>
                <a:sym typeface="Calibri"/>
              </a:rPr>
              <a:t> </a:t>
            </a:r>
            <a:endParaRPr/>
          </a:p>
          <a:p>
            <a:pPr marL="0" lvl="0" indent="0" algn="l" rtl="0">
              <a:lnSpc>
                <a:spcPct val="107916"/>
              </a:lnSpc>
              <a:spcBef>
                <a:spcPts val="0"/>
              </a:spcBef>
              <a:spcAft>
                <a:spcPts val="0"/>
              </a:spcAft>
              <a:buSzPts val="1100"/>
              <a:buNone/>
            </a:pPr>
            <a:r>
              <a:rPr lang="en-GB"/>
              <a:t>Ucapkan selamat datang pada semua peserta ke sesi ini dan jelaskan poin berikut:</a:t>
            </a:r>
            <a:endParaRPr b="1">
              <a:solidFill>
                <a:srgbClr val="000000"/>
              </a:solidFill>
              <a:latin typeface="Calibri"/>
              <a:ea typeface="Calibri"/>
              <a:cs typeface="Calibri"/>
              <a:sym typeface="Calibri"/>
            </a:endParaRPr>
          </a:p>
          <a:p>
            <a:pPr marL="0" lvl="0" indent="0" algn="l" rtl="0">
              <a:lnSpc>
                <a:spcPct val="107916"/>
              </a:lnSpc>
              <a:spcBef>
                <a:spcPts val="800"/>
              </a:spcBef>
              <a:spcAft>
                <a:spcPts val="0"/>
              </a:spcAft>
              <a:buSzPts val="1100"/>
              <a:buNone/>
            </a:pPr>
            <a:r>
              <a:rPr lang="en-GB"/>
              <a:t>Pada sesi sebelumnya, kita belajar mengenai taktik yang dapat digunakan untuk menangani pelanggaran hak asasi manusia. Apakah Anda ingat, kita menggunakan kiasan api untuk melambangkan pelanggaran hak asasi manusia dan kita juga membahas mengenai berbagai cara untuk memadamkan api tersebut?</a:t>
            </a:r>
            <a:endParaRPr/>
          </a:p>
          <a:p>
            <a:pPr marL="457200" lvl="0" indent="-304800" algn="l" rtl="0">
              <a:lnSpc>
                <a:spcPct val="107916"/>
              </a:lnSpc>
              <a:spcBef>
                <a:spcPts val="800"/>
              </a:spcBef>
              <a:spcAft>
                <a:spcPts val="0"/>
              </a:spcAft>
              <a:buClr>
                <a:schemeClr val="dk1"/>
              </a:buClr>
              <a:buSzPts val="1200"/>
              <a:buFont typeface="Noto Sans Symbols"/>
              <a:buChar char="●"/>
            </a:pPr>
            <a:r>
              <a:rPr lang="en-GB"/>
              <a:t>Kita menghindari tersebarnya api dan berusaha memadamkan api, memanggil bantuan dan memperingatkan orang lain. Ini adalah taktik-taktik darurat.</a:t>
            </a:r>
            <a:endParaRPr/>
          </a:p>
          <a:p>
            <a:pPr marL="457200" lvl="0" indent="-304800" algn="l" rtl="0">
              <a:lnSpc>
                <a:spcPct val="107916"/>
              </a:lnSpc>
              <a:spcBef>
                <a:spcPts val="800"/>
              </a:spcBef>
              <a:spcAft>
                <a:spcPts val="0"/>
              </a:spcAft>
              <a:buClr>
                <a:schemeClr val="dk1"/>
              </a:buClr>
              <a:buSzPts val="1200"/>
              <a:buFont typeface="Noto Sans Symbols"/>
              <a:buChar char="●"/>
            </a:pPr>
            <a:r>
              <a:rPr lang="en-GB"/>
              <a:t>Kita mengkampanyekan perbaikan peraturan untuk kebakaran dan melarang penggunaan produk berbahaya dengan melakukan kampanye dan advokasi. Ini merupakan taktik perubahan.</a:t>
            </a:r>
            <a:endParaRPr/>
          </a:p>
          <a:p>
            <a:pPr marL="457200" lvl="0" indent="-304800" algn="l" rtl="0">
              <a:lnSpc>
                <a:spcPct val="107916"/>
              </a:lnSpc>
              <a:spcBef>
                <a:spcPts val="800"/>
              </a:spcBef>
              <a:spcAft>
                <a:spcPts val="0"/>
              </a:spcAft>
              <a:buClr>
                <a:schemeClr val="dk1"/>
              </a:buClr>
              <a:buSzPts val="1200"/>
              <a:buFont typeface="Noto Sans Symbols"/>
              <a:buChar char="●"/>
            </a:pPr>
            <a:r>
              <a:rPr lang="en-GB"/>
              <a:t>Kita membangun kesadaran, keterlibatan, dan keterampilan masyarakat, sehingga mereka tahu bagaimana cara menghindari dan memadamkan api. Ini merupakan taktik membangun.</a:t>
            </a:r>
            <a:endParaRPr/>
          </a:p>
          <a:p>
            <a:pPr marL="457200" lvl="0" indent="-304800" algn="l" rtl="0">
              <a:lnSpc>
                <a:spcPct val="107916"/>
              </a:lnSpc>
              <a:spcBef>
                <a:spcPts val="800"/>
              </a:spcBef>
              <a:spcAft>
                <a:spcPts val="0"/>
              </a:spcAft>
              <a:buClr>
                <a:schemeClr val="dk1"/>
              </a:buClr>
              <a:buSzPts val="1200"/>
              <a:buFont typeface="Noto Sans Symbols"/>
              <a:buChar char="●"/>
            </a:pPr>
            <a:r>
              <a:rPr lang="en-GB"/>
              <a:t>Dan, kita juga merawat mereka yang menjadi korban kebakaran, mengenang mereka yang telah wafat, dan mencari keadilan dan ganti rugi bagi korban dan keluarganya. Ini merupakan taktik menyembuhkan.</a:t>
            </a:r>
            <a:endParaRPr/>
          </a:p>
          <a:p>
            <a:pPr marL="0" lvl="0" indent="0" algn="l" rtl="0">
              <a:lnSpc>
                <a:spcPct val="107916"/>
              </a:lnSpc>
              <a:spcBef>
                <a:spcPts val="800"/>
              </a:spcBef>
              <a:spcAft>
                <a:spcPts val="0"/>
              </a:spcAft>
              <a:buNone/>
            </a:pPr>
            <a:r>
              <a:rPr lang="en-GB"/>
              <a:t>Taktik darurat, perubahan, membangun, dan menyembuhkan adalah empat jenis taktik yang dapat digunakan untuk menangani pelanggaran hak asasi manusia.</a:t>
            </a:r>
            <a:endParaRPr/>
          </a:p>
          <a:p>
            <a:pPr marL="0" lvl="0" indent="0" algn="l" rtl="0">
              <a:spcBef>
                <a:spcPts val="800"/>
              </a:spcBef>
              <a:spcAft>
                <a:spcPts val="0"/>
              </a:spcAft>
              <a:buNone/>
            </a:pPr>
            <a:r>
              <a:rPr lang="en-GB"/>
              <a:t>Pada sesi terakhir, kita sudah berdiskusi mengenai taktik darurat dan membahas ide-ide aksi terkait bagaimana menggunakan taktik darurat dalam menghadapi masalah, seperti ujaran kebencian atau pelecehan, di komunitas kita.</a:t>
            </a:r>
            <a:r>
              <a:rPr lang="en-GB" b="0" i="0">
                <a:solidFill>
                  <a:srgbClr val="000000"/>
                </a:solidFill>
                <a:latin typeface="Calibri"/>
                <a:ea typeface="Calibri"/>
                <a:cs typeface="Calibri"/>
                <a:sym typeface="Calibri"/>
              </a:rPr>
              <a:t>  </a:t>
            </a:r>
            <a:endParaRPr/>
          </a:p>
          <a:p>
            <a:pPr marL="0" lvl="0" indent="0" algn="l" rtl="0">
              <a:lnSpc>
                <a:spcPct val="107916"/>
              </a:lnSpc>
              <a:spcBef>
                <a:spcPts val="0"/>
              </a:spcBef>
              <a:spcAft>
                <a:spcPts val="800"/>
              </a:spcAft>
              <a:buSzPts val="1100"/>
              <a:buNone/>
            </a:pPr>
            <a:r>
              <a:rPr lang="en-GB"/>
              <a:t>Pada sesi ini, kita akan melanjutkan pembahasan dengan melihat tiga jenis taktik yang lain: taktik perubahan, taktik membangun dan taktik penyembuhan.</a:t>
            </a:r>
            <a:endParaRPr/>
          </a:p>
        </p:txBody>
      </p:sp>
      <p:sp>
        <p:nvSpPr>
          <p:cNvPr id="66" name="Google Shape;6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
        <p:nvSpPr>
          <p:cNvPr id="67" name="Google Shape;67;p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68" name="Google Shape;68;p3: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dirty="0" err="1"/>
              <a:t>Diskusi</a:t>
            </a:r>
            <a:r>
              <a:rPr lang="en-GB" b="1" dirty="0"/>
              <a:t> </a:t>
            </a:r>
            <a:r>
              <a:rPr lang="en-GB" b="1" dirty="0" err="1"/>
              <a:t>kelompok</a:t>
            </a:r>
            <a:r>
              <a:rPr lang="en-GB" b="1" dirty="0"/>
              <a:t>: </a:t>
            </a:r>
            <a:r>
              <a:rPr lang="en-GB" b="1" dirty="0" err="1"/>
              <a:t>Berbicara</a:t>
            </a:r>
            <a:r>
              <a:rPr lang="en-GB" b="1" dirty="0"/>
              <a:t> </a:t>
            </a:r>
            <a:r>
              <a:rPr lang="en-GB" b="1" dirty="0" err="1"/>
              <a:t>mengenai</a:t>
            </a:r>
            <a:r>
              <a:rPr lang="en-GB" b="1" dirty="0"/>
              <a:t> </a:t>
            </a:r>
            <a:r>
              <a:rPr lang="en-GB" b="1" dirty="0" err="1"/>
              <a:t>taktik</a:t>
            </a:r>
            <a:br>
              <a:rPr lang="en-GB" sz="1200" b="1" dirty="0"/>
            </a:b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GB" dirty="0" err="1"/>
              <a:t>Perkenalkan</a:t>
            </a:r>
            <a:r>
              <a:rPr lang="en-GB" dirty="0"/>
              <a:t> </a:t>
            </a:r>
            <a:r>
              <a:rPr lang="en-GB" dirty="0" err="1"/>
              <a:t>latihan</a:t>
            </a:r>
            <a:r>
              <a:rPr lang="en-GB" dirty="0"/>
              <a:t> </a:t>
            </a:r>
            <a:r>
              <a:rPr lang="en-GB" dirty="0" err="1"/>
              <a:t>dengan</a:t>
            </a:r>
            <a:r>
              <a:rPr lang="en-GB" dirty="0"/>
              <a:t> </a:t>
            </a:r>
            <a:r>
              <a:rPr lang="en-GB" dirty="0" err="1"/>
              <a:t>menjelaskan</a:t>
            </a:r>
            <a:r>
              <a:rPr lang="en-GB" dirty="0"/>
              <a:t> </a:t>
            </a:r>
            <a:r>
              <a:rPr lang="en-GB" dirty="0" err="1"/>
              <a:t>hal</a:t>
            </a:r>
            <a:r>
              <a:rPr lang="en-GB" dirty="0"/>
              <a:t> </a:t>
            </a:r>
            <a:r>
              <a:rPr lang="en-GB" dirty="0" err="1"/>
              <a:t>berikut</a:t>
            </a:r>
            <a:r>
              <a:rPr lang="en-GB" dirty="0"/>
              <a:t>:</a:t>
            </a:r>
            <a:r>
              <a:rPr lang="en-GB" sz="1200" dirty="0">
                <a:solidFill>
                  <a:schemeClr val="dk1"/>
                </a:solidFill>
                <a:latin typeface="Calibri"/>
                <a:ea typeface="Calibri"/>
                <a:cs typeface="Calibri"/>
                <a:sym typeface="Calibri"/>
              </a:rPr>
              <a:t> </a:t>
            </a:r>
            <a:endParaRPr dirty="0"/>
          </a:p>
          <a:p>
            <a:pPr marL="0" lvl="0" indent="0" algn="l" rtl="0">
              <a:spcBef>
                <a:spcPts val="0"/>
              </a:spcBef>
              <a:spcAft>
                <a:spcPts val="0"/>
              </a:spcAft>
              <a:buNone/>
            </a:pPr>
            <a:endParaRPr sz="1200" dirty="0">
              <a:solidFill>
                <a:schemeClr val="dk1"/>
              </a:solidFill>
              <a:latin typeface="Calibri"/>
              <a:ea typeface="Calibri"/>
              <a:cs typeface="Calibri"/>
              <a:sym typeface="Calibri"/>
            </a:endParaRPr>
          </a:p>
          <a:p>
            <a:pPr marL="0" lvl="0" indent="-76200" algn="l" rtl="0">
              <a:lnSpc>
                <a:spcPct val="107916"/>
              </a:lnSpc>
              <a:spcBef>
                <a:spcPts val="0"/>
              </a:spcBef>
              <a:spcAft>
                <a:spcPts val="0"/>
              </a:spcAft>
              <a:buClr>
                <a:schemeClr val="dk1"/>
              </a:buClr>
              <a:buSzPts val="1200"/>
              <a:buFont typeface="Calibri"/>
              <a:buChar char="•"/>
            </a:pPr>
            <a:r>
              <a:rPr lang="en-GB" dirty="0"/>
              <a:t>Kita </a:t>
            </a:r>
            <a:r>
              <a:rPr lang="en-GB" dirty="0" err="1"/>
              <a:t>akan</a:t>
            </a:r>
            <a:r>
              <a:rPr lang="en-GB" dirty="0"/>
              <a:t> </a:t>
            </a:r>
            <a:r>
              <a:rPr lang="en-GB" dirty="0" err="1"/>
              <a:t>melakukan</a:t>
            </a:r>
            <a:r>
              <a:rPr lang="en-GB" dirty="0"/>
              <a:t> </a:t>
            </a:r>
            <a:r>
              <a:rPr lang="en-GB" dirty="0" err="1"/>
              <a:t>latihan</a:t>
            </a:r>
            <a:r>
              <a:rPr lang="en-GB" dirty="0"/>
              <a:t> </a:t>
            </a:r>
            <a:r>
              <a:rPr lang="en-GB" dirty="0" err="1"/>
              <a:t>untuk</a:t>
            </a:r>
            <a:r>
              <a:rPr lang="en-GB" dirty="0"/>
              <a:t> </a:t>
            </a:r>
            <a:r>
              <a:rPr lang="en-GB" dirty="0" err="1"/>
              <a:t>bersama-sama</a:t>
            </a:r>
            <a:r>
              <a:rPr lang="en-GB" dirty="0"/>
              <a:t> </a:t>
            </a:r>
            <a:r>
              <a:rPr lang="en-GB" dirty="0" err="1"/>
              <a:t>menuangkan</a:t>
            </a:r>
            <a:r>
              <a:rPr lang="en-GB" dirty="0"/>
              <a:t> </a:t>
            </a:r>
            <a:r>
              <a:rPr lang="en-GB" dirty="0" err="1"/>
              <a:t>pikiran</a:t>
            </a:r>
            <a:r>
              <a:rPr lang="en-GB" dirty="0"/>
              <a:t>. Kita </a:t>
            </a:r>
            <a:r>
              <a:rPr lang="en-GB" dirty="0" err="1"/>
              <a:t>akan</a:t>
            </a:r>
            <a:r>
              <a:rPr lang="en-GB" dirty="0"/>
              <a:t> </a:t>
            </a:r>
            <a:r>
              <a:rPr lang="en-GB" dirty="0" err="1"/>
              <a:t>mendiskusikan</a:t>
            </a:r>
            <a:r>
              <a:rPr lang="en-GB" dirty="0"/>
              <a:t> </a:t>
            </a:r>
            <a:r>
              <a:rPr lang="en-GB" dirty="0" err="1"/>
              <a:t>tiga</a:t>
            </a:r>
            <a:r>
              <a:rPr lang="en-GB" dirty="0"/>
              <a:t> </a:t>
            </a:r>
            <a:r>
              <a:rPr lang="en-GB" dirty="0" err="1"/>
              <a:t>kategori</a:t>
            </a:r>
            <a:r>
              <a:rPr lang="en-GB" dirty="0"/>
              <a:t> </a:t>
            </a:r>
            <a:r>
              <a:rPr lang="en-GB" dirty="0" err="1"/>
              <a:t>taktik</a:t>
            </a:r>
            <a:r>
              <a:rPr lang="en-GB" dirty="0"/>
              <a:t> – </a:t>
            </a:r>
            <a:r>
              <a:rPr lang="en-GB" dirty="0" err="1"/>
              <a:t>taktik</a:t>
            </a:r>
            <a:r>
              <a:rPr lang="en-GB" dirty="0"/>
              <a:t> </a:t>
            </a:r>
            <a:r>
              <a:rPr lang="en-GB" dirty="0" err="1"/>
              <a:t>perubahan</a:t>
            </a:r>
            <a:r>
              <a:rPr lang="en-GB" dirty="0"/>
              <a:t>, </a:t>
            </a:r>
            <a:r>
              <a:rPr lang="en-GB" dirty="0" err="1"/>
              <a:t>taktik</a:t>
            </a:r>
            <a:r>
              <a:rPr lang="en-GB" dirty="0"/>
              <a:t> </a:t>
            </a:r>
            <a:r>
              <a:rPr lang="en-GB" dirty="0" err="1"/>
              <a:t>membangun</a:t>
            </a:r>
            <a:r>
              <a:rPr lang="en-GB" dirty="0"/>
              <a:t>, dan </a:t>
            </a:r>
            <a:r>
              <a:rPr lang="en-GB" dirty="0" err="1"/>
              <a:t>taktik</a:t>
            </a:r>
            <a:r>
              <a:rPr lang="en-GB" dirty="0"/>
              <a:t> </a:t>
            </a:r>
            <a:r>
              <a:rPr lang="en-GB" dirty="0" err="1"/>
              <a:t>menyembuhkan</a:t>
            </a:r>
            <a:r>
              <a:rPr lang="en-GB" dirty="0"/>
              <a:t> – dan </a:t>
            </a:r>
            <a:r>
              <a:rPr lang="en-GB" dirty="0" err="1"/>
              <a:t>akan</a:t>
            </a:r>
            <a:r>
              <a:rPr lang="en-GB" dirty="0"/>
              <a:t> </a:t>
            </a:r>
            <a:r>
              <a:rPr lang="en-GB" dirty="0" err="1"/>
              <a:t>dibagi</a:t>
            </a:r>
            <a:r>
              <a:rPr lang="en-GB" dirty="0"/>
              <a:t> </a:t>
            </a:r>
            <a:r>
              <a:rPr lang="en-GB" dirty="0" err="1"/>
              <a:t>ke</a:t>
            </a:r>
            <a:r>
              <a:rPr lang="en-GB" dirty="0"/>
              <a:t> </a:t>
            </a:r>
            <a:r>
              <a:rPr lang="en-GB" dirty="0" err="1"/>
              <a:t>dalam</a:t>
            </a:r>
            <a:r>
              <a:rPr lang="en-GB" dirty="0"/>
              <a:t> </a:t>
            </a:r>
            <a:r>
              <a:rPr lang="en-GB" dirty="0" err="1"/>
              <a:t>tiga</a:t>
            </a:r>
            <a:r>
              <a:rPr lang="en-GB" dirty="0"/>
              <a:t> </a:t>
            </a:r>
            <a:r>
              <a:rPr lang="en-GB" dirty="0" err="1"/>
              <a:t>kelompok</a:t>
            </a:r>
            <a:r>
              <a:rPr lang="en-GB" dirty="0"/>
              <a:t>. </a:t>
            </a:r>
            <a:r>
              <a:rPr lang="en-GB" dirty="0" err="1"/>
              <a:t>Setiap</a:t>
            </a:r>
            <a:r>
              <a:rPr lang="en-GB" dirty="0"/>
              <a:t> </a:t>
            </a:r>
            <a:r>
              <a:rPr lang="en-GB" dirty="0" err="1"/>
              <a:t>kelompok</a:t>
            </a:r>
            <a:r>
              <a:rPr lang="en-GB" dirty="0"/>
              <a:t> </a:t>
            </a:r>
            <a:r>
              <a:rPr lang="en-GB" dirty="0" err="1"/>
              <a:t>memiliki</a:t>
            </a:r>
            <a:r>
              <a:rPr lang="en-GB" dirty="0"/>
              <a:t> </a:t>
            </a:r>
            <a:r>
              <a:rPr lang="en-GB" dirty="0" err="1"/>
              <a:t>waktu</a:t>
            </a:r>
            <a:r>
              <a:rPr lang="en-GB" dirty="0"/>
              <a:t> 20 </a:t>
            </a:r>
            <a:r>
              <a:rPr lang="en-GB" dirty="0" err="1"/>
              <a:t>menit</a:t>
            </a:r>
            <a:r>
              <a:rPr lang="en-GB" dirty="0"/>
              <a:t> </a:t>
            </a:r>
            <a:r>
              <a:rPr lang="en-GB" dirty="0" err="1"/>
              <a:t>untuk</a:t>
            </a:r>
            <a:r>
              <a:rPr lang="en-GB" dirty="0"/>
              <a:t> </a:t>
            </a:r>
            <a:r>
              <a:rPr lang="en-GB" dirty="0" err="1"/>
              <a:t>membaca</a:t>
            </a:r>
            <a:r>
              <a:rPr lang="en-GB" dirty="0"/>
              <a:t> poster dan </a:t>
            </a:r>
            <a:r>
              <a:rPr lang="en-GB" dirty="0" err="1"/>
              <a:t>membahas</a:t>
            </a:r>
            <a:r>
              <a:rPr lang="en-GB" dirty="0"/>
              <a:t> ide-ide </a:t>
            </a:r>
            <a:r>
              <a:rPr lang="en-GB" dirty="0" err="1"/>
              <a:t>untuk</a:t>
            </a:r>
            <a:r>
              <a:rPr lang="en-GB" dirty="0"/>
              <a:t> </a:t>
            </a:r>
            <a:r>
              <a:rPr lang="en-GB" dirty="0" err="1"/>
              <a:t>tiap</a:t>
            </a:r>
            <a:r>
              <a:rPr lang="en-GB" dirty="0"/>
              <a:t> </a:t>
            </a:r>
            <a:r>
              <a:rPr lang="en-GB" dirty="0" err="1"/>
              <a:t>kategori</a:t>
            </a:r>
            <a:r>
              <a:rPr lang="en-GB" dirty="0"/>
              <a:t> </a:t>
            </a:r>
            <a:r>
              <a:rPr lang="en-GB" dirty="0" err="1"/>
              <a:t>taktik</a:t>
            </a:r>
            <a:r>
              <a:rPr lang="en-GB" dirty="0"/>
              <a:t>. </a:t>
            </a:r>
            <a:r>
              <a:rPr lang="en-GB" dirty="0" err="1"/>
              <a:t>Setelah</a:t>
            </a:r>
            <a:r>
              <a:rPr lang="en-GB" dirty="0"/>
              <a:t> </a:t>
            </a:r>
            <a:r>
              <a:rPr lang="en-GB" dirty="0" err="1"/>
              <a:t>itu</a:t>
            </a:r>
            <a:r>
              <a:rPr lang="en-GB" dirty="0"/>
              <a:t>, </a:t>
            </a:r>
            <a:r>
              <a:rPr lang="en-GB" dirty="0" err="1"/>
              <a:t>kita</a:t>
            </a:r>
            <a:r>
              <a:rPr lang="en-GB" dirty="0"/>
              <a:t> </a:t>
            </a:r>
            <a:r>
              <a:rPr lang="en-GB" dirty="0" err="1"/>
              <a:t>akan</a:t>
            </a:r>
            <a:r>
              <a:rPr lang="en-GB" dirty="0"/>
              <a:t> </a:t>
            </a:r>
            <a:r>
              <a:rPr lang="en-GB" dirty="0" err="1"/>
              <a:t>merotasi</a:t>
            </a:r>
            <a:r>
              <a:rPr lang="en-GB" dirty="0"/>
              <a:t> </a:t>
            </a:r>
            <a:r>
              <a:rPr lang="en-GB" dirty="0" err="1"/>
              <a:t>kelompok</a:t>
            </a:r>
            <a:r>
              <a:rPr lang="en-GB" dirty="0"/>
              <a:t> dan </a:t>
            </a:r>
            <a:r>
              <a:rPr lang="en-GB" dirty="0" err="1"/>
              <a:t>mengambil</a:t>
            </a:r>
            <a:r>
              <a:rPr lang="en-GB" dirty="0"/>
              <a:t> </a:t>
            </a:r>
            <a:r>
              <a:rPr lang="en-GB" dirty="0" err="1"/>
              <a:t>waktu</a:t>
            </a:r>
            <a:r>
              <a:rPr lang="en-GB" dirty="0"/>
              <a:t> 20 </a:t>
            </a:r>
            <a:r>
              <a:rPr lang="en-GB" dirty="0" err="1"/>
              <a:t>menit</a:t>
            </a:r>
            <a:r>
              <a:rPr lang="en-GB" dirty="0"/>
              <a:t> </a:t>
            </a:r>
            <a:r>
              <a:rPr lang="en-GB" dirty="0" err="1"/>
              <a:t>untuk</a:t>
            </a:r>
            <a:r>
              <a:rPr lang="en-GB" dirty="0"/>
              <a:t> </a:t>
            </a:r>
            <a:r>
              <a:rPr lang="en-GB" dirty="0" err="1"/>
              <a:t>mendiskusikan</a:t>
            </a:r>
            <a:r>
              <a:rPr lang="en-GB" dirty="0"/>
              <a:t> </a:t>
            </a:r>
            <a:r>
              <a:rPr lang="en-GB" dirty="0" err="1"/>
              <a:t>kategori</a:t>
            </a:r>
            <a:r>
              <a:rPr lang="en-GB" dirty="0"/>
              <a:t> </a:t>
            </a:r>
            <a:r>
              <a:rPr lang="en-GB" dirty="0" err="1"/>
              <a:t>berikutnya</a:t>
            </a:r>
            <a:r>
              <a:rPr lang="en-GB" dirty="0"/>
              <a:t>, </a:t>
            </a:r>
            <a:r>
              <a:rPr lang="en-GB" dirty="0" err="1"/>
              <a:t>sebelum</a:t>
            </a:r>
            <a:r>
              <a:rPr lang="en-GB" dirty="0"/>
              <a:t> </a:t>
            </a:r>
            <a:r>
              <a:rPr lang="en-GB" dirty="0" err="1"/>
              <a:t>melakukan</a:t>
            </a:r>
            <a:r>
              <a:rPr lang="en-GB" dirty="0"/>
              <a:t> </a:t>
            </a:r>
            <a:r>
              <a:rPr lang="en-GB" dirty="0" err="1"/>
              <a:t>rotasi</a:t>
            </a:r>
            <a:r>
              <a:rPr lang="en-GB" dirty="0"/>
              <a:t> dan </a:t>
            </a:r>
            <a:r>
              <a:rPr lang="en-GB" dirty="0" err="1"/>
              <a:t>berdiskusi</a:t>
            </a:r>
            <a:r>
              <a:rPr lang="en-GB" dirty="0"/>
              <a:t> </a:t>
            </a:r>
            <a:r>
              <a:rPr lang="en-GB" dirty="0" err="1"/>
              <a:t>lagi</a:t>
            </a:r>
            <a:r>
              <a:rPr lang="en-GB" dirty="0"/>
              <a:t>.</a:t>
            </a:r>
            <a:endParaRPr dirty="0"/>
          </a:p>
          <a:p>
            <a:pPr marL="457200" lvl="0" indent="0" algn="l" rtl="0">
              <a:lnSpc>
                <a:spcPct val="107916"/>
              </a:lnSpc>
              <a:spcBef>
                <a:spcPts val="0"/>
              </a:spcBef>
              <a:spcAft>
                <a:spcPts val="0"/>
              </a:spcAft>
              <a:buNone/>
            </a:pPr>
            <a:endParaRPr dirty="0"/>
          </a:p>
          <a:p>
            <a:pPr marL="0" lvl="0" indent="-76200" algn="l" rtl="0">
              <a:lnSpc>
                <a:spcPct val="107916"/>
              </a:lnSpc>
              <a:spcBef>
                <a:spcPts val="0"/>
              </a:spcBef>
              <a:spcAft>
                <a:spcPts val="0"/>
              </a:spcAft>
              <a:buClr>
                <a:schemeClr val="dk1"/>
              </a:buClr>
              <a:buSzPts val="1200"/>
              <a:buFont typeface="Calibri"/>
              <a:buChar char="•"/>
            </a:pPr>
            <a:r>
              <a:rPr lang="en-GB" b="1" dirty="0"/>
              <a:t>Baca dan </a:t>
            </a:r>
            <a:r>
              <a:rPr lang="en-GB" b="1" dirty="0" err="1"/>
              <a:t>pikirkan</a:t>
            </a:r>
            <a:r>
              <a:rPr lang="en-GB" dirty="0"/>
              <a:t>:</a:t>
            </a:r>
            <a:r>
              <a:rPr lang="en-GB" b="1" dirty="0"/>
              <a:t> </a:t>
            </a:r>
            <a:r>
              <a:rPr lang="en-GB" dirty="0"/>
              <a:t>Ketika Anda </a:t>
            </a:r>
            <a:r>
              <a:rPr lang="en-GB" dirty="0" err="1"/>
              <a:t>melihat</a:t>
            </a:r>
            <a:r>
              <a:rPr lang="en-GB" dirty="0"/>
              <a:t> poster, </a:t>
            </a:r>
            <a:r>
              <a:rPr lang="en-GB" dirty="0" err="1"/>
              <a:t>ambil</a:t>
            </a:r>
            <a:r>
              <a:rPr lang="en-GB" dirty="0"/>
              <a:t> </a:t>
            </a:r>
            <a:r>
              <a:rPr lang="en-GB" dirty="0" err="1"/>
              <a:t>waktu</a:t>
            </a:r>
            <a:r>
              <a:rPr lang="en-GB" dirty="0"/>
              <a:t> </a:t>
            </a:r>
            <a:r>
              <a:rPr lang="en-GB" dirty="0" err="1"/>
              <a:t>beberapa</a:t>
            </a:r>
            <a:r>
              <a:rPr lang="en-GB" dirty="0"/>
              <a:t> </a:t>
            </a:r>
            <a:r>
              <a:rPr lang="en-GB" dirty="0" err="1"/>
              <a:t>menit</a:t>
            </a:r>
            <a:r>
              <a:rPr lang="en-GB" dirty="0"/>
              <a:t> </a:t>
            </a:r>
            <a:r>
              <a:rPr lang="en-GB" dirty="0" err="1"/>
              <a:t>untuk</a:t>
            </a:r>
            <a:r>
              <a:rPr lang="en-GB" dirty="0"/>
              <a:t> </a:t>
            </a:r>
            <a:r>
              <a:rPr lang="en-GB" dirty="0" err="1"/>
              <a:t>membaca</a:t>
            </a:r>
            <a:r>
              <a:rPr lang="en-GB" dirty="0"/>
              <a:t> dan </a:t>
            </a:r>
            <a:r>
              <a:rPr lang="en-GB" dirty="0" err="1"/>
              <a:t>memikirkan</a:t>
            </a:r>
            <a:r>
              <a:rPr lang="en-GB" dirty="0"/>
              <a:t> </a:t>
            </a:r>
            <a:r>
              <a:rPr lang="en-GB" dirty="0" err="1"/>
              <a:t>hal-hal</a:t>
            </a:r>
            <a:r>
              <a:rPr lang="en-GB" dirty="0"/>
              <a:t> yang </a:t>
            </a:r>
            <a:r>
              <a:rPr lang="en-GB" dirty="0" err="1"/>
              <a:t>ada</a:t>
            </a:r>
            <a:r>
              <a:rPr lang="en-GB" dirty="0"/>
              <a:t> di poster, dan </a:t>
            </a:r>
            <a:r>
              <a:rPr lang="en-GB" dirty="0" err="1"/>
              <a:t>lihat</a:t>
            </a:r>
            <a:r>
              <a:rPr lang="en-GB" dirty="0"/>
              <a:t> </a:t>
            </a:r>
            <a:r>
              <a:rPr lang="en-GB" dirty="0" err="1"/>
              <a:t>lembar</a:t>
            </a:r>
            <a:r>
              <a:rPr lang="en-GB" dirty="0"/>
              <a:t> </a:t>
            </a:r>
            <a:r>
              <a:rPr lang="en-GB" dirty="0" err="1"/>
              <a:t>post-it</a:t>
            </a:r>
            <a:r>
              <a:rPr lang="en-GB" dirty="0"/>
              <a:t> yang </a:t>
            </a:r>
            <a:r>
              <a:rPr lang="en-GB" dirty="0" err="1"/>
              <a:t>berisi</a:t>
            </a:r>
            <a:r>
              <a:rPr lang="en-GB" dirty="0"/>
              <a:t> ide-ide </a:t>
            </a:r>
            <a:r>
              <a:rPr lang="en-GB" dirty="0" err="1"/>
              <a:t>aksi</a:t>
            </a:r>
            <a:r>
              <a:rPr lang="en-GB" dirty="0"/>
              <a:t> </a:t>
            </a:r>
            <a:r>
              <a:rPr lang="en-GB" dirty="0" err="1"/>
              <a:t>dari</a:t>
            </a:r>
            <a:r>
              <a:rPr lang="en-GB" dirty="0"/>
              <a:t> </a:t>
            </a:r>
            <a:r>
              <a:rPr lang="en-GB" dirty="0" err="1"/>
              <a:t>kelompok</a:t>
            </a:r>
            <a:r>
              <a:rPr lang="en-GB" dirty="0"/>
              <a:t> </a:t>
            </a:r>
            <a:r>
              <a:rPr lang="en-GB" dirty="0" err="1"/>
              <a:t>sebelumnya</a:t>
            </a:r>
            <a:r>
              <a:rPr lang="en-GB" dirty="0"/>
              <a:t>.</a:t>
            </a:r>
            <a:endParaRPr b="1" dirty="0"/>
          </a:p>
          <a:p>
            <a:pPr marL="457200" lvl="0" indent="0" algn="l" rtl="0">
              <a:lnSpc>
                <a:spcPct val="107916"/>
              </a:lnSpc>
              <a:spcBef>
                <a:spcPts val="0"/>
              </a:spcBef>
              <a:spcAft>
                <a:spcPts val="0"/>
              </a:spcAft>
              <a:buNone/>
            </a:pPr>
            <a:endParaRPr b="1" dirty="0"/>
          </a:p>
          <a:p>
            <a:pPr marL="0" lvl="0" indent="-76200" algn="l" rtl="0">
              <a:lnSpc>
                <a:spcPct val="107916"/>
              </a:lnSpc>
              <a:spcBef>
                <a:spcPts val="0"/>
              </a:spcBef>
              <a:spcAft>
                <a:spcPts val="0"/>
              </a:spcAft>
              <a:buClr>
                <a:schemeClr val="dk1"/>
              </a:buClr>
              <a:buSzPts val="1200"/>
              <a:buFont typeface="Calibri"/>
              <a:buChar char="•"/>
            </a:pPr>
            <a:r>
              <a:rPr lang="en-GB" b="1" dirty="0" err="1"/>
              <a:t>Tuangkan</a:t>
            </a:r>
            <a:r>
              <a:rPr lang="en-GB" b="1" dirty="0"/>
              <a:t> </a:t>
            </a:r>
            <a:r>
              <a:rPr lang="en-GB" b="1" dirty="0" err="1"/>
              <a:t>pikiran</a:t>
            </a:r>
            <a:r>
              <a:rPr lang="en-GB" dirty="0"/>
              <a:t>:</a:t>
            </a:r>
            <a:r>
              <a:rPr lang="en-GB" b="1" i="1" dirty="0"/>
              <a:t> </a:t>
            </a:r>
            <a:r>
              <a:rPr lang="en-GB" dirty="0" err="1"/>
              <a:t>Pikirkan</a:t>
            </a:r>
            <a:r>
              <a:rPr lang="en-GB" dirty="0"/>
              <a:t> </a:t>
            </a:r>
            <a:r>
              <a:rPr lang="en-GB" dirty="0" err="1"/>
              <a:t>masalah</a:t>
            </a:r>
            <a:r>
              <a:rPr lang="en-GB" dirty="0"/>
              <a:t> yang </a:t>
            </a:r>
            <a:r>
              <a:rPr lang="en-GB" dirty="0" err="1"/>
              <a:t>sudah</a:t>
            </a:r>
            <a:r>
              <a:rPr lang="en-GB" dirty="0"/>
              <a:t> </a:t>
            </a:r>
            <a:r>
              <a:rPr lang="en-GB" dirty="0" err="1"/>
              <a:t>kita</a:t>
            </a:r>
            <a:r>
              <a:rPr lang="en-GB" dirty="0"/>
              <a:t> </a:t>
            </a:r>
            <a:r>
              <a:rPr lang="en-GB" dirty="0" err="1"/>
              <a:t>identifikasi</a:t>
            </a:r>
            <a:r>
              <a:rPr lang="en-GB" dirty="0"/>
              <a:t> di </a:t>
            </a:r>
            <a:r>
              <a:rPr lang="en-GB" dirty="0" err="1"/>
              <a:t>peta</a:t>
            </a:r>
            <a:r>
              <a:rPr lang="en-GB" dirty="0"/>
              <a:t> KBB </a:t>
            </a:r>
            <a:r>
              <a:rPr lang="en-GB" dirty="0" err="1"/>
              <a:t>kota</a:t>
            </a:r>
            <a:r>
              <a:rPr lang="en-GB" dirty="0"/>
              <a:t> </a:t>
            </a:r>
            <a:r>
              <a:rPr lang="en-GB" dirty="0" err="1"/>
              <a:t>kita</a:t>
            </a:r>
            <a:r>
              <a:rPr lang="en-GB" dirty="0"/>
              <a:t> (</a:t>
            </a:r>
            <a:r>
              <a:rPr lang="en-GB" dirty="0" err="1"/>
              <a:t>tunjuk</a:t>
            </a:r>
            <a:r>
              <a:rPr lang="en-GB" dirty="0"/>
              <a:t> </a:t>
            </a:r>
            <a:r>
              <a:rPr lang="en-GB" dirty="0" err="1"/>
              <a:t>lembar</a:t>
            </a:r>
            <a:r>
              <a:rPr lang="en-GB" dirty="0"/>
              <a:t> flip chart </a:t>
            </a:r>
            <a:r>
              <a:rPr lang="en-GB" dirty="0" err="1"/>
              <a:t>untuk</a:t>
            </a:r>
            <a:r>
              <a:rPr lang="en-GB" dirty="0"/>
              <a:t> </a:t>
            </a:r>
            <a:r>
              <a:rPr lang="en-GB" dirty="0" err="1"/>
              <a:t>peta</a:t>
            </a:r>
            <a:r>
              <a:rPr lang="en-GB" dirty="0"/>
              <a:t> KBB), </a:t>
            </a:r>
            <a:r>
              <a:rPr lang="en-GB" dirty="0" err="1"/>
              <a:t>bahas</a:t>
            </a:r>
            <a:r>
              <a:rPr lang="en-GB" dirty="0"/>
              <a:t> </a:t>
            </a:r>
            <a:r>
              <a:rPr lang="en-GB" dirty="0" err="1"/>
              <a:t>sebanyak</a:t>
            </a:r>
            <a:r>
              <a:rPr lang="en-GB" dirty="0"/>
              <a:t> </a:t>
            </a:r>
            <a:r>
              <a:rPr lang="en-GB" dirty="0" err="1"/>
              <a:t>mungkin</a:t>
            </a:r>
            <a:r>
              <a:rPr lang="en-GB" dirty="0"/>
              <a:t> ide </a:t>
            </a:r>
            <a:r>
              <a:rPr lang="en-GB" dirty="0" err="1"/>
              <a:t>mengenai</a:t>
            </a:r>
            <a:r>
              <a:rPr lang="en-GB" dirty="0"/>
              <a:t> </a:t>
            </a:r>
            <a:r>
              <a:rPr lang="en-GB" dirty="0" err="1"/>
              <a:t>bagaimana</a:t>
            </a:r>
            <a:r>
              <a:rPr lang="en-GB" dirty="0"/>
              <a:t> </a:t>
            </a:r>
            <a:r>
              <a:rPr lang="en-GB" dirty="0" err="1"/>
              <a:t>taktik</a:t>
            </a:r>
            <a:r>
              <a:rPr lang="en-GB" dirty="0"/>
              <a:t> </a:t>
            </a:r>
            <a:r>
              <a:rPr lang="en-GB" dirty="0" err="1"/>
              <a:t>dapat</a:t>
            </a:r>
            <a:r>
              <a:rPr lang="en-GB" dirty="0"/>
              <a:t> </a:t>
            </a:r>
            <a:r>
              <a:rPr lang="en-GB" dirty="0" err="1"/>
              <a:t>digunakan</a:t>
            </a:r>
            <a:r>
              <a:rPr lang="en-GB" dirty="0"/>
              <a:t> </a:t>
            </a:r>
            <a:r>
              <a:rPr lang="en-GB" dirty="0" err="1"/>
              <a:t>untuk</a:t>
            </a:r>
            <a:r>
              <a:rPr lang="en-GB" dirty="0"/>
              <a:t> </a:t>
            </a:r>
            <a:r>
              <a:rPr lang="en-GB" dirty="0" err="1"/>
              <a:t>mengatasi</a:t>
            </a:r>
            <a:r>
              <a:rPr lang="en-GB" dirty="0"/>
              <a:t> </a:t>
            </a:r>
            <a:r>
              <a:rPr lang="en-GB" dirty="0" err="1"/>
              <a:t>masalah</a:t>
            </a:r>
            <a:r>
              <a:rPr lang="en-GB" dirty="0"/>
              <a:t>. </a:t>
            </a:r>
            <a:endParaRPr dirty="0"/>
          </a:p>
          <a:p>
            <a:pPr marL="457200" lvl="0" indent="0" algn="l" rtl="0">
              <a:lnSpc>
                <a:spcPct val="107916"/>
              </a:lnSpc>
              <a:spcBef>
                <a:spcPts val="0"/>
              </a:spcBef>
              <a:spcAft>
                <a:spcPts val="0"/>
              </a:spcAft>
              <a:buNone/>
            </a:pPr>
            <a:endParaRPr b="1" dirty="0"/>
          </a:p>
          <a:p>
            <a:pPr marL="0" lvl="0" indent="-76200" algn="l" rtl="0">
              <a:lnSpc>
                <a:spcPct val="107916"/>
              </a:lnSpc>
              <a:spcBef>
                <a:spcPts val="0"/>
              </a:spcBef>
              <a:spcAft>
                <a:spcPts val="0"/>
              </a:spcAft>
              <a:buClr>
                <a:schemeClr val="dk1"/>
              </a:buClr>
              <a:buSzPts val="1200"/>
              <a:buFont typeface="Calibri"/>
              <a:buChar char="•"/>
            </a:pPr>
            <a:r>
              <a:rPr lang="en-GB" b="1" dirty="0" err="1"/>
              <a:t>Tuliskan</a:t>
            </a:r>
            <a:r>
              <a:rPr lang="en-GB" b="1" dirty="0"/>
              <a:t> </a:t>
            </a:r>
            <a:r>
              <a:rPr lang="en-GB" dirty="0"/>
              <a:t>ide-ide di </a:t>
            </a:r>
            <a:r>
              <a:rPr lang="en-GB" dirty="0" err="1"/>
              <a:t>lembar</a:t>
            </a:r>
            <a:r>
              <a:rPr lang="en-GB" dirty="0"/>
              <a:t> post it dan </a:t>
            </a:r>
            <a:r>
              <a:rPr lang="en-GB" dirty="0" err="1"/>
              <a:t>tempelkan</a:t>
            </a:r>
            <a:r>
              <a:rPr lang="en-GB" dirty="0"/>
              <a:t> pada </a:t>
            </a:r>
            <a:r>
              <a:rPr lang="en-GB" dirty="0" err="1"/>
              <a:t>lembar</a:t>
            </a:r>
            <a:r>
              <a:rPr lang="en-GB" dirty="0"/>
              <a:t> "ide </a:t>
            </a:r>
            <a:r>
              <a:rPr lang="en-GB" dirty="0" err="1"/>
              <a:t>aksi</a:t>
            </a:r>
            <a:r>
              <a:rPr lang="en-GB" dirty="0"/>
              <a:t>" di </a:t>
            </a:r>
            <a:r>
              <a:rPr lang="en-GB" dirty="0" err="1"/>
              <a:t>sebelah</a:t>
            </a:r>
            <a:r>
              <a:rPr lang="en-GB" dirty="0"/>
              <a:t> poster. </a:t>
            </a:r>
            <a:r>
              <a:rPr lang="en-GB" dirty="0" err="1"/>
              <a:t>Tolong</a:t>
            </a:r>
            <a:r>
              <a:rPr lang="en-GB" dirty="0"/>
              <a:t> </a:t>
            </a:r>
            <a:r>
              <a:rPr lang="en-GB" dirty="0" err="1"/>
              <a:t>tuliskan</a:t>
            </a:r>
            <a:r>
              <a:rPr lang="en-GB" dirty="0"/>
              <a:t> </a:t>
            </a:r>
            <a:r>
              <a:rPr lang="en-GB" dirty="0" err="1"/>
              <a:t>dengan</a:t>
            </a:r>
            <a:r>
              <a:rPr lang="en-GB" dirty="0"/>
              <a:t> </a:t>
            </a:r>
            <a:r>
              <a:rPr lang="en-GB" dirty="0" err="1"/>
              <a:t>jelas</a:t>
            </a:r>
            <a:r>
              <a:rPr lang="en-GB" dirty="0"/>
              <a:t> pada </a:t>
            </a:r>
            <a:r>
              <a:rPr lang="en-GB" dirty="0" err="1"/>
              <a:t>lembar</a:t>
            </a:r>
            <a:r>
              <a:rPr lang="en-GB" dirty="0"/>
              <a:t> </a:t>
            </a:r>
            <a:r>
              <a:rPr lang="en-GB" dirty="0" err="1"/>
              <a:t>post-it</a:t>
            </a:r>
            <a:r>
              <a:rPr lang="en-GB" dirty="0"/>
              <a:t>, </a:t>
            </a:r>
            <a:r>
              <a:rPr lang="en-GB" dirty="0" err="1"/>
              <a:t>sehingga</a:t>
            </a:r>
            <a:r>
              <a:rPr lang="en-GB" dirty="0"/>
              <a:t> </a:t>
            </a:r>
            <a:r>
              <a:rPr lang="en-GB" dirty="0" err="1"/>
              <a:t>mudah</a:t>
            </a:r>
            <a:r>
              <a:rPr lang="en-GB" dirty="0"/>
              <a:t> </a:t>
            </a:r>
            <a:r>
              <a:rPr lang="en-GB" dirty="0" err="1"/>
              <a:t>dibaca</a:t>
            </a:r>
            <a:r>
              <a:rPr lang="en-GB" dirty="0"/>
              <a:t> oleh </a:t>
            </a:r>
            <a:r>
              <a:rPr lang="en-GB" dirty="0" err="1"/>
              <a:t>peserta</a:t>
            </a:r>
            <a:r>
              <a:rPr lang="en-GB" dirty="0"/>
              <a:t> lain! Pada </a:t>
            </a:r>
            <a:r>
              <a:rPr lang="en-GB" dirty="0" err="1"/>
              <a:t>saat</a:t>
            </a:r>
            <a:r>
              <a:rPr lang="en-GB" dirty="0"/>
              <a:t> </a:t>
            </a:r>
            <a:r>
              <a:rPr lang="en-GB" dirty="0" err="1"/>
              <a:t>ini</a:t>
            </a:r>
            <a:r>
              <a:rPr lang="en-GB" dirty="0"/>
              <a:t>, </a:t>
            </a:r>
            <a:r>
              <a:rPr lang="en-GB" dirty="0" err="1"/>
              <a:t>tidak</a:t>
            </a:r>
            <a:r>
              <a:rPr lang="en-GB" dirty="0"/>
              <a:t> </a:t>
            </a:r>
            <a:r>
              <a:rPr lang="en-GB" dirty="0" err="1"/>
              <a:t>masalah</a:t>
            </a:r>
            <a:r>
              <a:rPr lang="en-GB" dirty="0"/>
              <a:t> </a:t>
            </a:r>
            <a:r>
              <a:rPr lang="en-GB" dirty="0" err="1"/>
              <a:t>bila</a:t>
            </a:r>
            <a:r>
              <a:rPr lang="en-GB" dirty="0"/>
              <a:t> ide Anda </a:t>
            </a:r>
            <a:r>
              <a:rPr lang="en-GB" dirty="0" err="1"/>
              <a:t>tidak</a:t>
            </a:r>
            <a:r>
              <a:rPr lang="en-GB" dirty="0"/>
              <a:t> </a:t>
            </a:r>
            <a:r>
              <a:rPr lang="en-GB" dirty="0" err="1"/>
              <a:t>realistis</a:t>
            </a:r>
            <a:r>
              <a:rPr lang="en-GB" dirty="0"/>
              <a:t> – </a:t>
            </a:r>
            <a:r>
              <a:rPr lang="en-GB" dirty="0" err="1"/>
              <a:t>berpikir</a:t>
            </a:r>
            <a:r>
              <a:rPr lang="en-GB" dirty="0"/>
              <a:t> </a:t>
            </a:r>
            <a:r>
              <a:rPr lang="en-GB" dirty="0" err="1"/>
              <a:t>kreatif</a:t>
            </a:r>
            <a:r>
              <a:rPr lang="en-GB" dirty="0"/>
              <a:t> </a:t>
            </a:r>
            <a:r>
              <a:rPr lang="en-GB" dirty="0" err="1"/>
              <a:t>sebanyak</a:t>
            </a:r>
            <a:r>
              <a:rPr lang="en-GB" dirty="0"/>
              <a:t> yang Anda </a:t>
            </a:r>
            <a:r>
              <a:rPr lang="en-GB" dirty="0" err="1"/>
              <a:t>bisa</a:t>
            </a:r>
            <a:r>
              <a:rPr lang="en-GB" dirty="0"/>
              <a:t>! </a:t>
            </a:r>
            <a:endParaRPr b="1" dirty="0"/>
          </a:p>
          <a:p>
            <a:pPr marL="457200" lvl="0" indent="0" algn="l" rtl="0">
              <a:lnSpc>
                <a:spcPct val="107916"/>
              </a:lnSpc>
              <a:spcBef>
                <a:spcPts val="0"/>
              </a:spcBef>
              <a:spcAft>
                <a:spcPts val="0"/>
              </a:spcAft>
              <a:buNone/>
            </a:pPr>
            <a:endParaRPr b="1" dirty="0"/>
          </a:p>
          <a:p>
            <a:pPr marL="0" lvl="0" indent="-76200" algn="l" rtl="0">
              <a:lnSpc>
                <a:spcPct val="107916"/>
              </a:lnSpc>
              <a:spcBef>
                <a:spcPts val="0"/>
              </a:spcBef>
              <a:spcAft>
                <a:spcPts val="800"/>
              </a:spcAft>
              <a:buClr>
                <a:schemeClr val="dk1"/>
              </a:buClr>
              <a:buSzPts val="1200"/>
              <a:buFont typeface="Calibri"/>
              <a:buChar char="•"/>
            </a:pPr>
            <a:r>
              <a:rPr lang="en-GB" b="1" dirty="0" err="1"/>
              <a:t>Pikirkan</a:t>
            </a:r>
            <a:r>
              <a:rPr lang="en-GB" b="1" dirty="0"/>
              <a:t> juga</a:t>
            </a:r>
            <a:r>
              <a:rPr lang="en-GB" dirty="0"/>
              <a:t> </a:t>
            </a:r>
            <a:r>
              <a:rPr lang="en-GB" dirty="0" err="1"/>
              <a:t>tindakan</a:t>
            </a:r>
            <a:r>
              <a:rPr lang="en-GB" dirty="0"/>
              <a:t> yang </a:t>
            </a:r>
            <a:r>
              <a:rPr lang="en-GB" dirty="0" err="1"/>
              <a:t>dapat</a:t>
            </a:r>
            <a:r>
              <a:rPr lang="en-GB" dirty="0"/>
              <a:t> </a:t>
            </a:r>
            <a:r>
              <a:rPr lang="en-GB" dirty="0" err="1"/>
              <a:t>kita</a:t>
            </a:r>
            <a:r>
              <a:rPr lang="en-GB" dirty="0"/>
              <a:t> </a:t>
            </a:r>
            <a:r>
              <a:rPr lang="en-GB" dirty="0" err="1"/>
              <a:t>lakukan</a:t>
            </a:r>
            <a:r>
              <a:rPr lang="en-GB" dirty="0"/>
              <a:t> </a:t>
            </a:r>
            <a:r>
              <a:rPr lang="en-GB" dirty="0" err="1"/>
              <a:t>sebagai</a:t>
            </a:r>
            <a:r>
              <a:rPr lang="en-GB" dirty="0"/>
              <a:t> </a:t>
            </a:r>
            <a:r>
              <a:rPr lang="en-GB" dirty="0" err="1"/>
              <a:t>individu</a:t>
            </a:r>
            <a:r>
              <a:rPr lang="en-GB" dirty="0"/>
              <a:t> </a:t>
            </a:r>
            <a:r>
              <a:rPr lang="en-GB" dirty="0" err="1"/>
              <a:t>dalam</a:t>
            </a:r>
            <a:r>
              <a:rPr lang="en-GB" dirty="0"/>
              <a:t> </a:t>
            </a:r>
            <a:r>
              <a:rPr lang="en-GB" dirty="0" err="1"/>
              <a:t>keseharian</a:t>
            </a:r>
            <a:r>
              <a:rPr lang="en-GB" dirty="0"/>
              <a:t> </a:t>
            </a:r>
            <a:r>
              <a:rPr lang="en-GB" dirty="0" err="1"/>
              <a:t>kita</a:t>
            </a:r>
            <a:r>
              <a:rPr lang="en-GB" dirty="0"/>
              <a:t> dan </a:t>
            </a:r>
            <a:r>
              <a:rPr lang="en-GB" dirty="0" err="1"/>
              <a:t>tindakan</a:t>
            </a:r>
            <a:r>
              <a:rPr lang="en-GB" dirty="0"/>
              <a:t> yang </a:t>
            </a:r>
            <a:r>
              <a:rPr lang="en-GB" dirty="0" err="1"/>
              <a:t>dapat</a:t>
            </a:r>
            <a:r>
              <a:rPr lang="en-GB" dirty="0"/>
              <a:t> </a:t>
            </a:r>
            <a:r>
              <a:rPr lang="en-GB" dirty="0" err="1"/>
              <a:t>dilakukan</a:t>
            </a:r>
            <a:r>
              <a:rPr lang="en-GB" dirty="0"/>
              <a:t> </a:t>
            </a:r>
            <a:r>
              <a:rPr lang="en-GB" dirty="0" err="1"/>
              <a:t>bersama</a:t>
            </a:r>
            <a:r>
              <a:rPr lang="en-GB" dirty="0"/>
              <a:t> </a:t>
            </a:r>
            <a:r>
              <a:rPr lang="en-GB" dirty="0" err="1"/>
              <a:t>kelompok</a:t>
            </a:r>
            <a:r>
              <a:rPr lang="en-GB" dirty="0"/>
              <a:t> </a:t>
            </a:r>
            <a:r>
              <a:rPr lang="en-GB" dirty="0" err="1"/>
              <a:t>atau</a:t>
            </a:r>
            <a:r>
              <a:rPr lang="en-GB" dirty="0"/>
              <a:t> </a:t>
            </a:r>
            <a:r>
              <a:rPr lang="en-GB" dirty="0" err="1"/>
              <a:t>organisasi</a:t>
            </a:r>
            <a:r>
              <a:rPr lang="en-GB" dirty="0"/>
              <a:t> – </a:t>
            </a:r>
            <a:r>
              <a:rPr lang="en-GB" dirty="0" err="1"/>
              <a:t>mungkin</a:t>
            </a:r>
            <a:r>
              <a:rPr lang="en-GB" dirty="0"/>
              <a:t> </a:t>
            </a:r>
            <a:r>
              <a:rPr lang="en-GB" dirty="0" err="1"/>
              <a:t>melalui</a:t>
            </a:r>
            <a:r>
              <a:rPr lang="en-GB" dirty="0"/>
              <a:t> </a:t>
            </a:r>
            <a:r>
              <a:rPr lang="en-GB" dirty="0" err="1"/>
              <a:t>kelompok</a:t>
            </a:r>
            <a:r>
              <a:rPr lang="en-GB" dirty="0"/>
              <a:t> </a:t>
            </a:r>
            <a:r>
              <a:rPr lang="en-GB" dirty="0" err="1"/>
              <a:t>keagamaan</a:t>
            </a:r>
            <a:r>
              <a:rPr lang="en-GB" dirty="0"/>
              <a:t>, </a:t>
            </a:r>
            <a:r>
              <a:rPr lang="en-GB" dirty="0" err="1"/>
              <a:t>tempat</a:t>
            </a:r>
            <a:r>
              <a:rPr lang="en-GB" dirty="0"/>
              <a:t> </a:t>
            </a:r>
            <a:r>
              <a:rPr lang="en-GB" dirty="0" err="1"/>
              <a:t>kerja</a:t>
            </a:r>
            <a:r>
              <a:rPr lang="en-GB" dirty="0"/>
              <a:t>, </a:t>
            </a:r>
            <a:r>
              <a:rPr lang="en-GB" dirty="0" err="1"/>
              <a:t>komunitas</a:t>
            </a:r>
            <a:r>
              <a:rPr lang="en-GB" dirty="0"/>
              <a:t> pemuda </a:t>
            </a:r>
            <a:r>
              <a:rPr lang="en-GB" dirty="0" err="1"/>
              <a:t>atau</a:t>
            </a:r>
            <a:r>
              <a:rPr lang="en-GB" dirty="0"/>
              <a:t> </a:t>
            </a:r>
            <a:r>
              <a:rPr lang="en-GB" dirty="0" err="1"/>
              <a:t>dengan</a:t>
            </a:r>
            <a:r>
              <a:rPr lang="en-GB" dirty="0"/>
              <a:t> </a:t>
            </a:r>
            <a:r>
              <a:rPr lang="en-GB" dirty="0" err="1"/>
              <a:t>membentuk</a:t>
            </a:r>
            <a:r>
              <a:rPr lang="en-GB" dirty="0"/>
              <a:t> </a:t>
            </a:r>
            <a:r>
              <a:rPr lang="en-GB" dirty="0" err="1"/>
              <a:t>kelompok</a:t>
            </a:r>
            <a:r>
              <a:rPr lang="en-GB" dirty="0"/>
              <a:t> </a:t>
            </a:r>
            <a:r>
              <a:rPr lang="en-GB" dirty="0" err="1"/>
              <a:t>baru</a:t>
            </a:r>
            <a:r>
              <a:rPr lang="en-GB" dirty="0"/>
              <a:t> dan </a:t>
            </a:r>
            <a:r>
              <a:rPr lang="en-GB" dirty="0" err="1"/>
              <a:t>bersama</a:t>
            </a:r>
            <a:r>
              <a:rPr lang="en-GB" dirty="0"/>
              <a:t> </a:t>
            </a:r>
            <a:r>
              <a:rPr lang="en-GB" dirty="0" err="1"/>
              <a:t>mengambil</a:t>
            </a:r>
            <a:r>
              <a:rPr lang="en-GB" dirty="0"/>
              <a:t> </a:t>
            </a:r>
            <a:r>
              <a:rPr lang="en-GB" dirty="0" err="1"/>
              <a:t>tindakan</a:t>
            </a:r>
            <a:r>
              <a:rPr lang="en-GB" dirty="0"/>
              <a:t>.</a:t>
            </a:r>
            <a:endParaRPr dirty="0"/>
          </a:p>
        </p:txBody>
      </p:sp>
      <p:sp>
        <p:nvSpPr>
          <p:cNvPr id="101" name="Google Shape;101;p4: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
        <p:nvSpPr>
          <p:cNvPr id="102" name="Google Shape;102;p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03" name="Google Shape;10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
        <p:nvSpPr>
          <p:cNvPr id="111" name="Google Shape;111;p5: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GB"/>
              <a:t>2025-02-26</a:t>
            </a:r>
            <a:endParaRPr/>
          </a:p>
        </p:txBody>
      </p:sp>
      <p:sp>
        <p:nvSpPr>
          <p:cNvPr id="112" name="Google Shape;112;p5:notes"/>
          <p:cNvSpPr txBox="1">
            <a:spLocks noGrp="1"/>
          </p:cNvSpPr>
          <p:nvPr>
            <p:ph type="hdr" idx="3"/>
          </p:nvPr>
        </p:nvSpPr>
        <p:spPr>
          <a:xfrm>
            <a:off x="0" y="0"/>
            <a:ext cx="2971800" cy="4587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FORB</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orbNY">
  <p:cSld name="ForbNY">
    <p:bg>
      <p:bgPr>
        <a:solidFill>
          <a:srgbClr val="F3E5D1"/>
        </a:solidFill>
        <a:effectLst/>
      </p:bgPr>
    </p:bg>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Rubrik och innehåll">
  <p:cSld name="Rubrik och innehåll">
    <p:spTree>
      <p:nvGrpSpPr>
        <p:cNvPr id="1" name="Shape 14"/>
        <p:cNvGrpSpPr/>
        <p:nvPr/>
      </p:nvGrpSpPr>
      <p:grpSpPr>
        <a:xfrm>
          <a:off x="0" y="0"/>
          <a:ext cx="0" cy="0"/>
          <a:chOff x="0" y="0"/>
          <a:chExt cx="0" cy="0"/>
        </a:xfrm>
      </p:grpSpPr>
      <p:sp>
        <p:nvSpPr>
          <p:cNvPr id="15" name="Google Shape;15;p8"/>
          <p:cNvSpPr txBox="1">
            <a:spLocks noGrp="1"/>
          </p:cNvSpPr>
          <p:nvPr>
            <p:ph type="body" idx="1"/>
          </p:nvPr>
        </p:nvSpPr>
        <p:spPr>
          <a:xfrm>
            <a:off x="838200" y="2285999"/>
            <a:ext cx="10515600" cy="389096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595959"/>
              </a:buClr>
              <a:buSzPts val="1800"/>
              <a:buChar char="•"/>
              <a:defRPr/>
            </a:lvl1pPr>
            <a:lvl2pPr marL="914400" lvl="1" indent="-342900" algn="l">
              <a:lnSpc>
                <a:spcPct val="90000"/>
              </a:lnSpc>
              <a:spcBef>
                <a:spcPts val="500"/>
              </a:spcBef>
              <a:spcAft>
                <a:spcPts val="0"/>
              </a:spcAft>
              <a:buClr>
                <a:srgbClr val="595959"/>
              </a:buClr>
              <a:buSzPts val="1800"/>
              <a:buChar char="•"/>
              <a:defRPr/>
            </a:lvl2pPr>
            <a:lvl3pPr marL="1371600" lvl="2" indent="-342900" algn="l">
              <a:lnSpc>
                <a:spcPct val="90000"/>
              </a:lnSpc>
              <a:spcBef>
                <a:spcPts val="500"/>
              </a:spcBef>
              <a:spcAft>
                <a:spcPts val="0"/>
              </a:spcAft>
              <a:buClr>
                <a:srgbClr val="595959"/>
              </a:buClr>
              <a:buSzPts val="1800"/>
              <a:buChar char="•"/>
              <a:defRPr/>
            </a:lvl3pPr>
            <a:lvl4pPr marL="1828800" lvl="3" indent="-342900" algn="l">
              <a:lnSpc>
                <a:spcPct val="90000"/>
              </a:lnSpc>
              <a:spcBef>
                <a:spcPts val="500"/>
              </a:spcBef>
              <a:spcAft>
                <a:spcPts val="0"/>
              </a:spcAft>
              <a:buClr>
                <a:srgbClr val="595959"/>
              </a:buClr>
              <a:buSzPts val="1800"/>
              <a:buChar char="•"/>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 name="Google Shape;16;p8"/>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npassad layout">
  <p:cSld name="Anpassad layout">
    <p:spTree>
      <p:nvGrpSpPr>
        <p:cNvPr id="1" name="Shape 17"/>
        <p:cNvGrpSpPr/>
        <p:nvPr/>
      </p:nvGrpSpPr>
      <p:grpSpPr>
        <a:xfrm>
          <a:off x="0" y="0"/>
          <a:ext cx="0" cy="0"/>
          <a:chOff x="0" y="0"/>
          <a:chExt cx="0" cy="0"/>
        </a:xfrm>
      </p:grpSpPr>
      <p:sp>
        <p:nvSpPr>
          <p:cNvPr id="18" name="Google Shape;18;p9"/>
          <p:cNvSpPr txBox="1">
            <a:spLocks noGrp="1"/>
          </p:cNvSpPr>
          <p:nvPr>
            <p:ph type="title"/>
          </p:nvPr>
        </p:nvSpPr>
        <p:spPr>
          <a:xfrm>
            <a:off x="838200" y="816388"/>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595959"/>
              </a:buClr>
              <a:buSzPts val="4400"/>
              <a:buFont typeface="Calibri"/>
              <a:buNone/>
              <a:defRPr b="0" i="0">
                <a:solidFill>
                  <a:srgbClr val="595959"/>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E4D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595959"/>
              </a:buClr>
              <a:buSzPts val="4400"/>
              <a:buFont typeface="Calibri"/>
              <a:buNone/>
              <a:defRPr sz="4400" b="0" i="0" u="none" strike="noStrike" cap="none">
                <a:solidFill>
                  <a:srgbClr val="59595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595959"/>
              </a:buClr>
              <a:buSzPts val="2800"/>
              <a:buFont typeface="Arial"/>
              <a:buChar char="•"/>
              <a:defRPr sz="2800" b="0" i="0" u="none" strike="noStrike" cap="none">
                <a:solidFill>
                  <a:srgbClr val="595959"/>
                </a:solidFill>
                <a:latin typeface="Calibri"/>
                <a:ea typeface="Calibri"/>
                <a:cs typeface="Calibri"/>
                <a:sym typeface="Calibri"/>
              </a:defRPr>
            </a:lvl1pPr>
            <a:lvl2pPr marL="914400" marR="0" lvl="1" indent="-381000" algn="l" rtl="0">
              <a:lnSpc>
                <a:spcPct val="90000"/>
              </a:lnSpc>
              <a:spcBef>
                <a:spcPts val="500"/>
              </a:spcBef>
              <a:spcAft>
                <a:spcPts val="0"/>
              </a:spcAft>
              <a:buClr>
                <a:srgbClr val="595959"/>
              </a:buClr>
              <a:buSzPts val="2400"/>
              <a:buFont typeface="Arial"/>
              <a:buChar char="•"/>
              <a:defRPr sz="2400" b="0" i="0" u="none" strike="noStrike" cap="none">
                <a:solidFill>
                  <a:srgbClr val="59595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6"/>
          <p:cNvPicPr preferRelativeResize="0"/>
          <p:nvPr/>
        </p:nvPicPr>
        <p:blipFill rotWithShape="1">
          <a:blip r:embed="rId5">
            <a:alphaModFix/>
          </a:blip>
          <a:srcRect/>
          <a:stretch/>
        </p:blipFill>
        <p:spPr>
          <a:xfrm>
            <a:off x="-11749" y="0"/>
            <a:ext cx="12192000" cy="2286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microsoft.com/office/2018/10/relationships/comments" Target="../comments/modernComment_102_0.xml"/><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3.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1.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03_0.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3AF7B">
            <a:alpha val="40000"/>
          </a:srgbClr>
        </a:solidFill>
        <a:effectLst/>
      </p:bgPr>
    </p:bg>
    <p:spTree>
      <p:nvGrpSpPr>
        <p:cNvPr id="1" name="Shape 49"/>
        <p:cNvGrpSpPr/>
        <p:nvPr/>
      </p:nvGrpSpPr>
      <p:grpSpPr>
        <a:xfrm>
          <a:off x="0" y="0"/>
          <a:ext cx="0" cy="0"/>
          <a:chOff x="0" y="0"/>
          <a:chExt cx="0" cy="0"/>
        </a:xfrm>
      </p:grpSpPr>
      <p:pic>
        <p:nvPicPr>
          <p:cNvPr id="50" name="Google Shape;50;p1"/>
          <p:cNvPicPr preferRelativeResize="0"/>
          <p:nvPr/>
        </p:nvPicPr>
        <p:blipFill rotWithShape="1">
          <a:blip r:embed="rId3">
            <a:alphaModFix/>
          </a:blip>
          <a:srcRect/>
          <a:stretch/>
        </p:blipFill>
        <p:spPr>
          <a:xfrm>
            <a:off x="5109028" y="5282109"/>
            <a:ext cx="1973944" cy="1307738"/>
          </a:xfrm>
          <a:prstGeom prst="rect">
            <a:avLst/>
          </a:prstGeom>
          <a:noFill/>
          <a:ln>
            <a:noFill/>
          </a:ln>
        </p:spPr>
      </p:pic>
      <p:sp>
        <p:nvSpPr>
          <p:cNvPr id="51" name="Google Shape;51;p1"/>
          <p:cNvSpPr txBox="1"/>
          <p:nvPr/>
        </p:nvSpPr>
        <p:spPr>
          <a:xfrm>
            <a:off x="0" y="1169180"/>
            <a:ext cx="12192000" cy="1477287"/>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6000" dirty="0" err="1">
                <a:solidFill>
                  <a:srgbClr val="595959"/>
                </a:solidFill>
                <a:latin typeface="Calibri"/>
                <a:ea typeface="Calibri"/>
                <a:cs typeface="Calibri"/>
                <a:sym typeface="Calibri"/>
              </a:rPr>
              <a:t>Kursus</a:t>
            </a:r>
            <a:r>
              <a:rPr lang="en-GB" sz="6000" dirty="0">
                <a:solidFill>
                  <a:srgbClr val="595959"/>
                </a:solidFill>
                <a:latin typeface="Calibri"/>
                <a:ea typeface="Calibri"/>
                <a:cs typeface="Calibri"/>
                <a:sym typeface="Calibri"/>
              </a:rPr>
              <a:t> </a:t>
            </a:r>
            <a:r>
              <a:rPr lang="en-GB" sz="5400" b="1" i="0" u="none" strike="noStrike" cap="none" dirty="0" err="1">
                <a:solidFill>
                  <a:srgbClr val="595959"/>
                </a:solidFill>
                <a:latin typeface="Calibri"/>
                <a:ea typeface="Calibri"/>
                <a:cs typeface="Calibri"/>
                <a:sym typeface="Calibri"/>
              </a:rPr>
              <a:t>Pembuat</a:t>
            </a:r>
            <a:r>
              <a:rPr lang="en-GB" sz="6000" b="1" i="0" u="none" strike="noStrike" cap="none" dirty="0">
                <a:solidFill>
                  <a:srgbClr val="595959"/>
                </a:solidFill>
                <a:latin typeface="Calibri"/>
                <a:ea typeface="Calibri"/>
                <a:cs typeface="Calibri"/>
                <a:sym typeface="Calibri"/>
              </a:rPr>
              <a:t> </a:t>
            </a:r>
            <a:r>
              <a:rPr lang="en-GB" sz="6000" b="1" i="0" u="none" strike="noStrike" cap="none" dirty="0" err="1">
                <a:solidFill>
                  <a:srgbClr val="595959"/>
                </a:solidFill>
                <a:latin typeface="Calibri"/>
                <a:ea typeface="Calibri"/>
                <a:cs typeface="Calibri"/>
                <a:sym typeface="Calibri"/>
              </a:rPr>
              <a:t>Perubahan</a:t>
            </a:r>
            <a:r>
              <a:rPr lang="en-GB" sz="6000" b="1" i="0" u="none" strike="noStrike" cap="none" dirty="0">
                <a:solidFill>
                  <a:srgbClr val="595959"/>
                </a:solidFill>
                <a:latin typeface="Calibri"/>
                <a:ea typeface="Calibri"/>
                <a:cs typeface="Calibri"/>
                <a:sym typeface="Calibri"/>
              </a:rPr>
              <a:t> </a:t>
            </a:r>
            <a:r>
              <a:rPr lang="en-GB" sz="6000" b="0" i="0" u="none" strike="noStrike" cap="none" dirty="0">
                <a:solidFill>
                  <a:srgbClr val="595959"/>
                </a:solidFill>
                <a:latin typeface="Calibri"/>
                <a:ea typeface="Calibri"/>
                <a:cs typeface="Calibri"/>
                <a:sym typeface="Calibri"/>
              </a:rPr>
              <a:t>Lokal​​​​</a:t>
            </a:r>
            <a:endParaRPr dirty="0"/>
          </a:p>
        </p:txBody>
      </p:sp>
      <p:pic>
        <p:nvPicPr>
          <p:cNvPr id="52" name="Google Shape;52;p1"/>
          <p:cNvPicPr preferRelativeResize="0"/>
          <p:nvPr/>
        </p:nvPicPr>
        <p:blipFill rotWithShape="1">
          <a:blip r:embed="rId4">
            <a:alphaModFix/>
          </a:blip>
          <a:srcRect/>
          <a:stretch/>
        </p:blipFill>
        <p:spPr>
          <a:xfrm>
            <a:off x="3144976" y="3192435"/>
            <a:ext cx="5892800" cy="1346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6A2AB"/>
        </a:solidFill>
        <a:effectLst/>
      </p:bgPr>
    </p:bg>
    <p:spTree>
      <p:nvGrpSpPr>
        <p:cNvPr id="1" name="Shape 59"/>
        <p:cNvGrpSpPr/>
        <p:nvPr/>
      </p:nvGrpSpPr>
      <p:grpSpPr>
        <a:xfrm>
          <a:off x="0" y="0"/>
          <a:ext cx="0" cy="0"/>
          <a:chOff x="0" y="0"/>
          <a:chExt cx="0" cy="0"/>
        </a:xfrm>
      </p:grpSpPr>
      <p:pic>
        <p:nvPicPr>
          <p:cNvPr id="60" name="Google Shape;60;p2"/>
          <p:cNvPicPr preferRelativeResize="0"/>
          <p:nvPr/>
        </p:nvPicPr>
        <p:blipFill rotWithShape="1">
          <a:blip r:embed="rId3">
            <a:alphaModFix/>
          </a:blip>
          <a:srcRect/>
          <a:stretch/>
        </p:blipFill>
        <p:spPr>
          <a:xfrm>
            <a:off x="-11749" y="0"/>
            <a:ext cx="12192000" cy="228600"/>
          </a:xfrm>
          <a:prstGeom prst="rect">
            <a:avLst/>
          </a:prstGeom>
          <a:noFill/>
          <a:ln>
            <a:noFill/>
          </a:ln>
        </p:spPr>
      </p:pic>
      <p:sp>
        <p:nvSpPr>
          <p:cNvPr id="61" name="Google Shape;61;p2"/>
          <p:cNvSpPr txBox="1"/>
          <p:nvPr/>
        </p:nvSpPr>
        <p:spPr>
          <a:xfrm>
            <a:off x="0" y="800556"/>
            <a:ext cx="12192000" cy="190817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sv-SE" sz="3600" spc="600" dirty="0">
                <a:solidFill>
                  <a:schemeClr val="bg1"/>
                </a:solidFill>
                <a:latin typeface="Calibri" panose="020F0502020204030204" pitchFamily="34" charset="0"/>
              </a:rPr>
              <a:t>SESI </a:t>
            </a:r>
            <a:r>
              <a:rPr lang="sv-SE" sz="3600" spc="600" dirty="0">
                <a:solidFill>
                  <a:schemeClr val="lt1"/>
                </a:solidFill>
                <a:latin typeface="Calibri"/>
                <a:ea typeface="Calibri"/>
                <a:cs typeface="Calibri"/>
                <a:sym typeface="Calibri"/>
              </a:rPr>
              <a:t>7</a:t>
            </a:r>
            <a:endParaRPr lang="sv-SE" sz="3600" dirty="0"/>
          </a:p>
          <a:p>
            <a:pPr marL="0" marR="0" lvl="0" indent="0" algn="ctr" rtl="0">
              <a:spcBef>
                <a:spcPts val="0"/>
              </a:spcBef>
              <a:spcAft>
                <a:spcPts val="0"/>
              </a:spcAft>
              <a:buNone/>
            </a:pPr>
            <a:endParaRPr lang="sv-SE" sz="1600" b="0" i="0" u="none" strike="noStrike" cap="none"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4800" b="0" i="0" u="none" strike="noStrike" cap="none" dirty="0" err="1">
                <a:solidFill>
                  <a:schemeClr val="lt1"/>
                </a:solidFill>
                <a:latin typeface="Calibri"/>
                <a:ea typeface="Calibri"/>
                <a:cs typeface="Calibri"/>
                <a:sym typeface="Calibri"/>
              </a:rPr>
              <a:t>Berbicara</a:t>
            </a:r>
            <a:r>
              <a:rPr lang="en-GB" sz="4800" b="0" i="0" u="none" strike="noStrike" cap="none" dirty="0">
                <a:solidFill>
                  <a:schemeClr val="lt1"/>
                </a:solidFill>
                <a:latin typeface="Calibri"/>
                <a:ea typeface="Calibri"/>
                <a:cs typeface="Calibri"/>
                <a:sym typeface="Calibri"/>
              </a:rPr>
              <a:t> </a:t>
            </a:r>
            <a:r>
              <a:rPr lang="en-GB" sz="4800" b="0" i="0" u="none" strike="noStrike" cap="none" dirty="0" err="1">
                <a:solidFill>
                  <a:schemeClr val="lt1"/>
                </a:solidFill>
                <a:latin typeface="Calibri"/>
                <a:ea typeface="Calibri"/>
                <a:cs typeface="Calibri"/>
                <a:sym typeface="Calibri"/>
              </a:rPr>
              <a:t>mengenai</a:t>
            </a:r>
            <a:r>
              <a:rPr lang="en-GB" sz="4800" b="0" i="0" u="none" strike="noStrike" cap="none" dirty="0">
                <a:solidFill>
                  <a:schemeClr val="lt1"/>
                </a:solidFill>
                <a:latin typeface="Calibri"/>
                <a:ea typeface="Calibri"/>
                <a:cs typeface="Calibri"/>
                <a:sym typeface="Calibri"/>
              </a:rPr>
              <a:t> </a:t>
            </a:r>
            <a:r>
              <a:rPr lang="en-GB" sz="4800" b="0" i="0" u="none" strike="noStrike" cap="none" dirty="0" err="1">
                <a:solidFill>
                  <a:schemeClr val="lt1"/>
                </a:solidFill>
                <a:latin typeface="Calibri"/>
                <a:ea typeface="Calibri"/>
                <a:cs typeface="Calibri"/>
                <a:sym typeface="Calibri"/>
              </a:rPr>
              <a:t>taktik</a:t>
            </a:r>
            <a:endParaRPr sz="4800" b="0" i="0" u="none" strike="noStrike" cap="none" dirty="0">
              <a:solidFill>
                <a:schemeClr val="lt1"/>
              </a:solidFill>
              <a:latin typeface="Calibri"/>
              <a:ea typeface="Calibri"/>
              <a:cs typeface="Calibri"/>
              <a:sym typeface="Calibri"/>
            </a:endParaRPr>
          </a:p>
        </p:txBody>
      </p:sp>
      <p:pic>
        <p:nvPicPr>
          <p:cNvPr id="62" name="Google Shape;62;p2"/>
          <p:cNvPicPr preferRelativeResize="0"/>
          <p:nvPr/>
        </p:nvPicPr>
        <p:blipFill rotWithShape="1">
          <a:blip r:embed="rId4">
            <a:alphaModFix/>
          </a:blip>
          <a:srcRect/>
          <a:stretch/>
        </p:blipFill>
        <p:spPr>
          <a:xfrm>
            <a:off x="5253196" y="3799301"/>
            <a:ext cx="1777037" cy="177703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3AF7B">
            <a:alpha val="40000"/>
          </a:srgbClr>
        </a:solidFill>
        <a:effectLst/>
      </p:bgPr>
    </p:bg>
    <p:spTree>
      <p:nvGrpSpPr>
        <p:cNvPr id="1" name="Shape 69"/>
        <p:cNvGrpSpPr/>
        <p:nvPr/>
      </p:nvGrpSpPr>
      <p:grpSpPr>
        <a:xfrm>
          <a:off x="0" y="0"/>
          <a:ext cx="0" cy="0"/>
          <a:chOff x="0" y="0"/>
          <a:chExt cx="0" cy="0"/>
        </a:xfrm>
      </p:grpSpPr>
      <p:sp>
        <p:nvSpPr>
          <p:cNvPr id="70" name="Google Shape;70;p3"/>
          <p:cNvSpPr/>
          <p:nvPr/>
        </p:nvSpPr>
        <p:spPr>
          <a:xfrm>
            <a:off x="0" y="172720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71" name="Google Shape;71;p3"/>
          <p:cNvSpPr/>
          <p:nvPr/>
        </p:nvSpPr>
        <p:spPr>
          <a:xfrm>
            <a:off x="0" y="3086100"/>
            <a:ext cx="12192000" cy="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72" name="Google Shape;72;p3"/>
          <p:cNvSpPr/>
          <p:nvPr/>
        </p:nvSpPr>
        <p:spPr>
          <a:xfrm>
            <a:off x="0" y="3975100"/>
            <a:ext cx="12192000" cy="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73" name="Google Shape;73;p3"/>
          <p:cNvSpPr/>
          <p:nvPr/>
        </p:nvSpPr>
        <p:spPr>
          <a:xfrm>
            <a:off x="0" y="4864100"/>
            <a:ext cx="12192000" cy="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pic>
        <p:nvPicPr>
          <p:cNvPr id="74" name="Google Shape;74;p3"/>
          <p:cNvPicPr preferRelativeResize="0"/>
          <p:nvPr/>
        </p:nvPicPr>
        <p:blipFill rotWithShape="1">
          <a:blip r:embed="rId4">
            <a:alphaModFix/>
          </a:blip>
          <a:srcRect/>
          <a:stretch/>
        </p:blipFill>
        <p:spPr>
          <a:xfrm>
            <a:off x="-11749" y="0"/>
            <a:ext cx="12192000" cy="228600"/>
          </a:xfrm>
          <a:prstGeom prst="rect">
            <a:avLst/>
          </a:prstGeom>
          <a:noFill/>
          <a:ln>
            <a:noFill/>
          </a:ln>
        </p:spPr>
      </p:pic>
      <p:pic>
        <p:nvPicPr>
          <p:cNvPr id="75" name="Google Shape;75;p3"/>
          <p:cNvPicPr preferRelativeResize="0"/>
          <p:nvPr/>
        </p:nvPicPr>
        <p:blipFill rotWithShape="1">
          <a:blip r:embed="rId5">
            <a:alphaModFix/>
          </a:blip>
          <a:srcRect/>
          <a:stretch/>
        </p:blipFill>
        <p:spPr>
          <a:xfrm>
            <a:off x="8619668" y="5435673"/>
            <a:ext cx="1008000" cy="1008000"/>
          </a:xfrm>
          <a:prstGeom prst="rect">
            <a:avLst/>
          </a:prstGeom>
          <a:noFill/>
          <a:ln>
            <a:noFill/>
          </a:ln>
        </p:spPr>
      </p:pic>
      <p:pic>
        <p:nvPicPr>
          <p:cNvPr id="76" name="Google Shape;76;p3"/>
          <p:cNvPicPr preferRelativeResize="0"/>
          <p:nvPr/>
        </p:nvPicPr>
        <p:blipFill rotWithShape="1">
          <a:blip r:embed="rId6">
            <a:alphaModFix/>
          </a:blip>
          <a:srcRect/>
          <a:stretch/>
        </p:blipFill>
        <p:spPr>
          <a:xfrm>
            <a:off x="10787960" y="4731751"/>
            <a:ext cx="1008000" cy="1008000"/>
          </a:xfrm>
          <a:prstGeom prst="rect">
            <a:avLst/>
          </a:prstGeom>
          <a:noFill/>
          <a:ln>
            <a:noFill/>
          </a:ln>
        </p:spPr>
      </p:pic>
      <p:pic>
        <p:nvPicPr>
          <p:cNvPr id="77" name="Google Shape;77;p3"/>
          <p:cNvPicPr preferRelativeResize="0"/>
          <p:nvPr/>
        </p:nvPicPr>
        <p:blipFill rotWithShape="1">
          <a:blip r:embed="rId7">
            <a:alphaModFix/>
          </a:blip>
          <a:srcRect/>
          <a:stretch/>
        </p:blipFill>
        <p:spPr>
          <a:xfrm>
            <a:off x="2470252" y="611704"/>
            <a:ext cx="1008000" cy="1008000"/>
          </a:xfrm>
          <a:prstGeom prst="rect">
            <a:avLst/>
          </a:prstGeom>
          <a:noFill/>
          <a:ln>
            <a:noFill/>
          </a:ln>
        </p:spPr>
      </p:pic>
      <p:pic>
        <p:nvPicPr>
          <p:cNvPr id="78" name="Google Shape;78;p3"/>
          <p:cNvPicPr preferRelativeResize="0"/>
          <p:nvPr/>
        </p:nvPicPr>
        <p:blipFill rotWithShape="1">
          <a:blip r:embed="rId8">
            <a:alphaModFix/>
          </a:blip>
          <a:srcRect/>
          <a:stretch/>
        </p:blipFill>
        <p:spPr>
          <a:xfrm>
            <a:off x="628072" y="2266282"/>
            <a:ext cx="1008000" cy="1008000"/>
          </a:xfrm>
          <a:prstGeom prst="rect">
            <a:avLst/>
          </a:prstGeom>
          <a:noFill/>
          <a:ln>
            <a:noFill/>
          </a:ln>
        </p:spPr>
      </p:pic>
      <p:pic>
        <p:nvPicPr>
          <p:cNvPr id="79" name="Google Shape;79;p3"/>
          <p:cNvPicPr preferRelativeResize="0"/>
          <p:nvPr/>
        </p:nvPicPr>
        <p:blipFill rotWithShape="1">
          <a:blip r:embed="rId9">
            <a:alphaModFix/>
          </a:blip>
          <a:srcRect/>
          <a:stretch/>
        </p:blipFill>
        <p:spPr>
          <a:xfrm>
            <a:off x="1148658" y="990022"/>
            <a:ext cx="1008000" cy="1008000"/>
          </a:xfrm>
          <a:prstGeom prst="rect">
            <a:avLst/>
          </a:prstGeom>
          <a:noFill/>
          <a:ln>
            <a:noFill/>
          </a:ln>
        </p:spPr>
      </p:pic>
      <p:pic>
        <p:nvPicPr>
          <p:cNvPr id="80" name="Google Shape;80;p3"/>
          <p:cNvPicPr preferRelativeResize="0"/>
          <p:nvPr/>
        </p:nvPicPr>
        <p:blipFill rotWithShape="1">
          <a:blip r:embed="rId10">
            <a:alphaModFix/>
          </a:blip>
          <a:srcRect/>
          <a:stretch/>
        </p:blipFill>
        <p:spPr>
          <a:xfrm>
            <a:off x="8808244" y="611704"/>
            <a:ext cx="1008000" cy="1008000"/>
          </a:xfrm>
          <a:prstGeom prst="rect">
            <a:avLst/>
          </a:prstGeom>
          <a:noFill/>
          <a:ln>
            <a:noFill/>
          </a:ln>
        </p:spPr>
      </p:pic>
      <p:pic>
        <p:nvPicPr>
          <p:cNvPr id="81" name="Google Shape;81;p3"/>
          <p:cNvPicPr preferRelativeResize="0"/>
          <p:nvPr/>
        </p:nvPicPr>
        <p:blipFill rotWithShape="1">
          <a:blip r:embed="rId11">
            <a:alphaModFix/>
          </a:blip>
          <a:srcRect/>
          <a:stretch/>
        </p:blipFill>
        <p:spPr>
          <a:xfrm>
            <a:off x="9872726" y="458287"/>
            <a:ext cx="1008000" cy="1008000"/>
          </a:xfrm>
          <a:prstGeom prst="rect">
            <a:avLst/>
          </a:prstGeom>
          <a:noFill/>
          <a:ln>
            <a:noFill/>
          </a:ln>
        </p:spPr>
      </p:pic>
      <p:pic>
        <p:nvPicPr>
          <p:cNvPr id="82" name="Google Shape;82;p3"/>
          <p:cNvPicPr preferRelativeResize="0"/>
          <p:nvPr/>
        </p:nvPicPr>
        <p:blipFill rotWithShape="1">
          <a:blip r:embed="rId12">
            <a:alphaModFix/>
          </a:blip>
          <a:srcRect/>
          <a:stretch/>
        </p:blipFill>
        <p:spPr>
          <a:xfrm>
            <a:off x="10791056" y="1122986"/>
            <a:ext cx="1008000" cy="1008000"/>
          </a:xfrm>
          <a:prstGeom prst="rect">
            <a:avLst/>
          </a:prstGeom>
          <a:noFill/>
          <a:ln>
            <a:noFill/>
          </a:ln>
        </p:spPr>
      </p:pic>
      <p:pic>
        <p:nvPicPr>
          <p:cNvPr id="83" name="Google Shape;83;p3"/>
          <p:cNvPicPr preferRelativeResize="0"/>
          <p:nvPr/>
        </p:nvPicPr>
        <p:blipFill rotWithShape="1">
          <a:blip r:embed="rId13">
            <a:alphaModFix/>
          </a:blip>
          <a:srcRect/>
          <a:stretch/>
        </p:blipFill>
        <p:spPr>
          <a:xfrm>
            <a:off x="10555928" y="2267804"/>
            <a:ext cx="1008000" cy="1008000"/>
          </a:xfrm>
          <a:prstGeom prst="rect">
            <a:avLst/>
          </a:prstGeom>
          <a:noFill/>
          <a:ln>
            <a:noFill/>
          </a:ln>
        </p:spPr>
      </p:pic>
      <p:pic>
        <p:nvPicPr>
          <p:cNvPr id="84" name="Google Shape;84;p3"/>
          <p:cNvPicPr preferRelativeResize="0"/>
          <p:nvPr/>
        </p:nvPicPr>
        <p:blipFill rotWithShape="1">
          <a:blip r:embed="rId14">
            <a:alphaModFix/>
          </a:blip>
          <a:srcRect/>
          <a:stretch/>
        </p:blipFill>
        <p:spPr>
          <a:xfrm>
            <a:off x="595341" y="3868564"/>
            <a:ext cx="1008000" cy="1008000"/>
          </a:xfrm>
          <a:prstGeom prst="rect">
            <a:avLst/>
          </a:prstGeom>
          <a:noFill/>
          <a:ln>
            <a:noFill/>
          </a:ln>
        </p:spPr>
      </p:pic>
      <p:pic>
        <p:nvPicPr>
          <p:cNvPr id="85" name="Google Shape;85;p3"/>
          <p:cNvPicPr preferRelativeResize="0"/>
          <p:nvPr/>
        </p:nvPicPr>
        <p:blipFill rotWithShape="1">
          <a:blip r:embed="rId15">
            <a:alphaModFix/>
          </a:blip>
          <a:srcRect/>
          <a:stretch/>
        </p:blipFill>
        <p:spPr>
          <a:xfrm>
            <a:off x="399482" y="4990171"/>
            <a:ext cx="1008000" cy="1008000"/>
          </a:xfrm>
          <a:prstGeom prst="rect">
            <a:avLst/>
          </a:prstGeom>
          <a:noFill/>
          <a:ln>
            <a:noFill/>
          </a:ln>
        </p:spPr>
      </p:pic>
      <p:pic>
        <p:nvPicPr>
          <p:cNvPr id="86" name="Google Shape;86;p3"/>
          <p:cNvPicPr preferRelativeResize="0"/>
          <p:nvPr/>
        </p:nvPicPr>
        <p:blipFill rotWithShape="1">
          <a:blip r:embed="rId16">
            <a:alphaModFix/>
          </a:blip>
          <a:srcRect/>
          <a:stretch/>
        </p:blipFill>
        <p:spPr>
          <a:xfrm>
            <a:off x="1337599" y="5615102"/>
            <a:ext cx="1008000" cy="1008000"/>
          </a:xfrm>
          <a:prstGeom prst="rect">
            <a:avLst/>
          </a:prstGeom>
          <a:noFill/>
          <a:ln>
            <a:noFill/>
          </a:ln>
        </p:spPr>
      </p:pic>
      <p:pic>
        <p:nvPicPr>
          <p:cNvPr id="87" name="Google Shape;87;p3"/>
          <p:cNvPicPr preferRelativeResize="0"/>
          <p:nvPr/>
        </p:nvPicPr>
        <p:blipFill rotWithShape="1">
          <a:blip r:embed="rId17">
            <a:alphaModFix/>
          </a:blip>
          <a:srcRect/>
          <a:stretch/>
        </p:blipFill>
        <p:spPr>
          <a:xfrm>
            <a:off x="2470252" y="5447593"/>
            <a:ext cx="1008000" cy="1008000"/>
          </a:xfrm>
          <a:prstGeom prst="rect">
            <a:avLst/>
          </a:prstGeom>
          <a:noFill/>
          <a:ln>
            <a:noFill/>
          </a:ln>
        </p:spPr>
      </p:pic>
      <p:pic>
        <p:nvPicPr>
          <p:cNvPr id="88" name="Google Shape;88;p3"/>
          <p:cNvPicPr preferRelativeResize="0"/>
          <p:nvPr/>
        </p:nvPicPr>
        <p:blipFill rotWithShape="1">
          <a:blip r:embed="rId18">
            <a:alphaModFix/>
          </a:blip>
          <a:srcRect/>
          <a:stretch/>
        </p:blipFill>
        <p:spPr>
          <a:xfrm>
            <a:off x="10622242" y="3615340"/>
            <a:ext cx="1008000" cy="1008000"/>
          </a:xfrm>
          <a:prstGeom prst="rect">
            <a:avLst/>
          </a:prstGeom>
          <a:noFill/>
          <a:ln>
            <a:noFill/>
          </a:ln>
        </p:spPr>
      </p:pic>
      <p:pic>
        <p:nvPicPr>
          <p:cNvPr id="89" name="Google Shape;89;p3"/>
          <p:cNvPicPr preferRelativeResize="0"/>
          <p:nvPr/>
        </p:nvPicPr>
        <p:blipFill rotWithShape="1">
          <a:blip r:embed="rId19">
            <a:alphaModFix/>
          </a:blip>
          <a:srcRect/>
          <a:stretch/>
        </p:blipFill>
        <p:spPr>
          <a:xfrm>
            <a:off x="9794670" y="5615102"/>
            <a:ext cx="1008000" cy="1008000"/>
          </a:xfrm>
          <a:prstGeom prst="rect">
            <a:avLst/>
          </a:prstGeom>
          <a:noFill/>
          <a:ln>
            <a:noFill/>
          </a:ln>
        </p:spPr>
      </p:pic>
      <p:pic>
        <p:nvPicPr>
          <p:cNvPr id="90" name="Google Shape;90;p3"/>
          <p:cNvPicPr preferRelativeResize="0"/>
          <p:nvPr/>
        </p:nvPicPr>
        <p:blipFill rotWithShape="1">
          <a:blip r:embed="rId20">
            <a:alphaModFix/>
          </a:blip>
          <a:srcRect/>
          <a:stretch/>
        </p:blipFill>
        <p:spPr>
          <a:xfrm>
            <a:off x="2149455" y="1938254"/>
            <a:ext cx="1328797" cy="1332000"/>
          </a:xfrm>
          <a:prstGeom prst="rect">
            <a:avLst/>
          </a:prstGeom>
          <a:noFill/>
          <a:ln>
            <a:noFill/>
          </a:ln>
        </p:spPr>
      </p:pic>
      <p:pic>
        <p:nvPicPr>
          <p:cNvPr id="91" name="Google Shape;91;p3"/>
          <p:cNvPicPr preferRelativeResize="0"/>
          <p:nvPr/>
        </p:nvPicPr>
        <p:blipFill rotWithShape="1">
          <a:blip r:embed="rId21">
            <a:alphaModFix/>
          </a:blip>
          <a:srcRect/>
          <a:stretch/>
        </p:blipFill>
        <p:spPr>
          <a:xfrm>
            <a:off x="8742872" y="1942241"/>
            <a:ext cx="1332000" cy="1335209"/>
          </a:xfrm>
          <a:prstGeom prst="rect">
            <a:avLst/>
          </a:prstGeom>
          <a:noFill/>
          <a:ln>
            <a:noFill/>
          </a:ln>
        </p:spPr>
      </p:pic>
      <p:pic>
        <p:nvPicPr>
          <p:cNvPr id="92" name="Google Shape;92;p3"/>
          <p:cNvPicPr preferRelativeResize="0"/>
          <p:nvPr/>
        </p:nvPicPr>
        <p:blipFill rotWithShape="1">
          <a:blip r:embed="rId22">
            <a:alphaModFix/>
          </a:blip>
          <a:srcRect/>
          <a:stretch/>
        </p:blipFill>
        <p:spPr>
          <a:xfrm>
            <a:off x="2134111" y="3856859"/>
            <a:ext cx="1344141" cy="1334119"/>
          </a:xfrm>
          <a:prstGeom prst="rect">
            <a:avLst/>
          </a:prstGeom>
          <a:noFill/>
          <a:ln>
            <a:noFill/>
          </a:ln>
        </p:spPr>
      </p:pic>
      <p:pic>
        <p:nvPicPr>
          <p:cNvPr id="93" name="Google Shape;93;p3"/>
          <p:cNvPicPr preferRelativeResize="0"/>
          <p:nvPr/>
        </p:nvPicPr>
        <p:blipFill rotWithShape="1">
          <a:blip r:embed="rId23">
            <a:alphaModFix/>
          </a:blip>
          <a:srcRect/>
          <a:stretch/>
        </p:blipFill>
        <p:spPr>
          <a:xfrm>
            <a:off x="8757444" y="3856222"/>
            <a:ext cx="1329739" cy="1332000"/>
          </a:xfrm>
          <a:prstGeom prst="rect">
            <a:avLst/>
          </a:prstGeom>
          <a:noFill/>
          <a:ln>
            <a:noFill/>
          </a:ln>
        </p:spPr>
      </p:pic>
      <p:sp>
        <p:nvSpPr>
          <p:cNvPr id="94" name="Google Shape;94;p3"/>
          <p:cNvSpPr/>
          <p:nvPr/>
        </p:nvSpPr>
        <p:spPr>
          <a:xfrm>
            <a:off x="3841566" y="1616648"/>
            <a:ext cx="2160497" cy="1892808"/>
          </a:xfrm>
          <a:prstGeom prst="roundRect">
            <a:avLst>
              <a:gd name="adj" fmla="val 16667"/>
            </a:avLst>
          </a:prstGeom>
          <a:solidFill>
            <a:srgbClr val="E1945A"/>
          </a:solidFill>
          <a:ln>
            <a:noFill/>
          </a:ln>
        </p:spPr>
        <p:txBody>
          <a:bodyPr spcFirstLastPara="1" wrap="square" lIns="91425" tIns="45700" rIns="91425" bIns="45700" anchor="ctr" anchorCtr="0">
            <a:noAutofit/>
          </a:bodyPr>
          <a:lstStyle/>
          <a:p>
            <a:pPr algn="ctr"/>
            <a:r>
              <a:rPr lang="en-GB" sz="2200" b="0" i="0" u="none" strike="noStrike" cap="none" err="1">
                <a:solidFill>
                  <a:schemeClr val="lt1"/>
                </a:solidFill>
                <a:latin typeface="Calibri"/>
                <a:ea typeface="Calibri"/>
                <a:cs typeface="Calibri"/>
                <a:sym typeface="Calibri"/>
              </a:rPr>
              <a:t>Taktik</a:t>
            </a:r>
            <a:r>
              <a:rPr lang="en-GB" sz="2200" b="0" i="0" u="none" strike="noStrike" cap="none" dirty="0">
                <a:solidFill>
                  <a:schemeClr val="lt1"/>
                </a:solidFill>
                <a:latin typeface="Calibri"/>
                <a:ea typeface="Calibri"/>
                <a:cs typeface="Calibri"/>
                <a:sym typeface="Calibri"/>
              </a:rPr>
              <a:t> </a:t>
            </a:r>
            <a:endParaRPr lang="en-US" sz="2200" dirty="0">
              <a:solidFill>
                <a:schemeClr val="lt1"/>
              </a:solidFill>
              <a:ea typeface="Calibri"/>
              <a:sym typeface="Calibri"/>
            </a:endParaRPr>
          </a:p>
          <a:p>
            <a:pPr marL="0" marR="0" lvl="0" indent="0" algn="ctr">
              <a:spcBef>
                <a:spcPts val="0"/>
              </a:spcBef>
              <a:spcAft>
                <a:spcPts val="0"/>
              </a:spcAft>
              <a:buNone/>
            </a:pPr>
            <a:r>
              <a:rPr lang="en-GB" sz="2200" dirty="0" err="1">
                <a:solidFill>
                  <a:schemeClr val="lt1"/>
                </a:solidFill>
                <a:latin typeface="Calibri"/>
                <a:ea typeface="Calibri"/>
                <a:cs typeface="Calibri"/>
                <a:sym typeface="Calibri"/>
              </a:rPr>
              <a:t>darurat</a:t>
            </a:r>
            <a:endParaRPr sz="2200" dirty="0" err="1">
              <a:solidFill>
                <a:schemeClr val="lt1"/>
              </a:solidFill>
            </a:endParaRPr>
          </a:p>
        </p:txBody>
      </p:sp>
      <p:sp>
        <p:nvSpPr>
          <p:cNvPr id="95" name="Google Shape;95;p3"/>
          <p:cNvSpPr/>
          <p:nvPr/>
        </p:nvSpPr>
        <p:spPr>
          <a:xfrm>
            <a:off x="6189936" y="1616648"/>
            <a:ext cx="2160497" cy="1892808"/>
          </a:xfrm>
          <a:prstGeom prst="roundRect">
            <a:avLst>
              <a:gd name="adj" fmla="val 16667"/>
            </a:avLst>
          </a:prstGeom>
          <a:solidFill>
            <a:srgbClr val="417A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200" b="0" i="0" u="none" strike="noStrike" cap="none">
                <a:solidFill>
                  <a:schemeClr val="lt1"/>
                </a:solidFill>
                <a:latin typeface="Calibri"/>
                <a:ea typeface="Calibri"/>
                <a:cs typeface="Calibri"/>
                <a:sym typeface="Calibri"/>
              </a:rPr>
              <a:t>Taktik perubahan </a:t>
            </a:r>
            <a:endParaRPr sz="2200"/>
          </a:p>
        </p:txBody>
      </p:sp>
      <p:sp>
        <p:nvSpPr>
          <p:cNvPr id="96" name="Google Shape;96;p3"/>
          <p:cNvSpPr/>
          <p:nvPr/>
        </p:nvSpPr>
        <p:spPr>
          <a:xfrm>
            <a:off x="3841566" y="3685018"/>
            <a:ext cx="2160497" cy="1892808"/>
          </a:xfrm>
          <a:prstGeom prst="roundRect">
            <a:avLst>
              <a:gd name="adj" fmla="val 16667"/>
            </a:avLst>
          </a:prstGeom>
          <a:solidFill>
            <a:srgbClr val="8854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200" b="0" i="0" u="none" strike="noStrike" cap="none">
                <a:solidFill>
                  <a:schemeClr val="lt1"/>
                </a:solidFill>
                <a:latin typeface="Calibri"/>
                <a:ea typeface="Calibri"/>
                <a:cs typeface="Calibri"/>
                <a:sym typeface="Calibri"/>
              </a:rPr>
              <a:t>Taktik membangun </a:t>
            </a:r>
            <a:endParaRPr sz="2200"/>
          </a:p>
        </p:txBody>
      </p:sp>
      <p:sp>
        <p:nvSpPr>
          <p:cNvPr id="97" name="Google Shape;97;p3"/>
          <p:cNvSpPr/>
          <p:nvPr/>
        </p:nvSpPr>
        <p:spPr>
          <a:xfrm>
            <a:off x="6189936" y="3685018"/>
            <a:ext cx="2160497" cy="1892808"/>
          </a:xfrm>
          <a:prstGeom prst="roundRect">
            <a:avLst>
              <a:gd name="adj" fmla="val 16667"/>
            </a:avLst>
          </a:prstGeom>
          <a:solidFill>
            <a:srgbClr val="91919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200" b="0" i="0" u="none" strike="noStrike" cap="none" err="1">
                <a:solidFill>
                  <a:schemeClr val="lt1"/>
                </a:solidFill>
                <a:highlight>
                  <a:srgbClr val="00FF00"/>
                </a:highlight>
                <a:latin typeface="Calibri"/>
                <a:ea typeface="Calibri"/>
                <a:cs typeface="Calibri"/>
                <a:sym typeface="Calibri"/>
              </a:rPr>
              <a:t>Taktik</a:t>
            </a:r>
            <a:r>
              <a:rPr lang="en-GB" sz="2200" b="0" i="0" u="none" strike="noStrike" cap="none" dirty="0">
                <a:solidFill>
                  <a:schemeClr val="lt1"/>
                </a:solidFill>
                <a:highlight>
                  <a:srgbClr val="00FF00"/>
                </a:highlight>
                <a:latin typeface="Calibri"/>
                <a:ea typeface="Calibri"/>
                <a:cs typeface="Calibri"/>
                <a:sym typeface="Calibri"/>
              </a:rPr>
              <a:t> </a:t>
            </a:r>
            <a:r>
              <a:rPr lang="en-GB" sz="2200" b="0" i="0" u="none" strike="noStrike" cap="none" err="1">
                <a:solidFill>
                  <a:schemeClr val="lt1"/>
                </a:solidFill>
                <a:highlight>
                  <a:srgbClr val="00FF00"/>
                </a:highlight>
                <a:latin typeface="Calibri"/>
                <a:ea typeface="Calibri"/>
                <a:cs typeface="Calibri"/>
                <a:sym typeface="Calibri"/>
              </a:rPr>
              <a:t>penyembuhan</a:t>
            </a:r>
            <a:r>
              <a:rPr lang="en-GB" sz="2200" b="0" i="0" u="none" strike="noStrike" cap="none" dirty="0">
                <a:solidFill>
                  <a:schemeClr val="lt1"/>
                </a:solidFill>
                <a:highlight>
                  <a:srgbClr val="00FF00"/>
                </a:highlight>
                <a:latin typeface="Calibri"/>
                <a:ea typeface="Calibri"/>
                <a:cs typeface="Calibri"/>
                <a:sym typeface="Calibri"/>
              </a:rPr>
              <a:t> </a:t>
            </a:r>
            <a:endParaRPr lang="en-US" sz="2200">
              <a:solidFill>
                <a:schemeClr val="lt1"/>
              </a:solidFill>
              <a:highlight>
                <a:srgbClr val="00FF00"/>
              </a:highlight>
            </a:endParaRPr>
          </a:p>
        </p:txBody>
      </p:sp>
    </p:spTree>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4C2CA"/>
        </a:solidFill>
        <a:effectLst/>
      </p:bgPr>
    </p:bg>
    <p:spTree>
      <p:nvGrpSpPr>
        <p:cNvPr id="1" name="Shape 104"/>
        <p:cNvGrpSpPr/>
        <p:nvPr/>
      </p:nvGrpSpPr>
      <p:grpSpPr>
        <a:xfrm>
          <a:off x="0" y="0"/>
          <a:ext cx="0" cy="0"/>
          <a:chOff x="0" y="0"/>
          <a:chExt cx="0" cy="0"/>
        </a:xfrm>
      </p:grpSpPr>
      <p:pic>
        <p:nvPicPr>
          <p:cNvPr id="105" name="Google Shape;105;p4"/>
          <p:cNvPicPr preferRelativeResize="0"/>
          <p:nvPr/>
        </p:nvPicPr>
        <p:blipFill rotWithShape="1">
          <a:blip r:embed="rId4">
            <a:alphaModFix/>
          </a:blip>
          <a:srcRect/>
          <a:stretch/>
        </p:blipFill>
        <p:spPr>
          <a:xfrm>
            <a:off x="-11749" y="0"/>
            <a:ext cx="12192000" cy="228600"/>
          </a:xfrm>
          <a:prstGeom prst="rect">
            <a:avLst/>
          </a:prstGeom>
          <a:noFill/>
          <a:ln>
            <a:noFill/>
          </a:ln>
        </p:spPr>
      </p:pic>
      <p:sp>
        <p:nvSpPr>
          <p:cNvPr id="106" name="Google Shape;106;p4"/>
          <p:cNvSpPr/>
          <p:nvPr/>
        </p:nvSpPr>
        <p:spPr>
          <a:xfrm>
            <a:off x="1145666" y="1320730"/>
            <a:ext cx="8710853" cy="495516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i="0" u="none" strike="noStrike" cap="none" dirty="0" err="1">
                <a:solidFill>
                  <a:schemeClr val="dk1"/>
                </a:solidFill>
                <a:latin typeface="Calibri"/>
                <a:ea typeface="Calibri"/>
                <a:cs typeface="Calibri"/>
                <a:sym typeface="Calibri"/>
              </a:rPr>
              <a:t>Berbicara</a:t>
            </a:r>
            <a:r>
              <a:rPr lang="en-GB" sz="4000" b="1" i="0" u="none" strike="noStrike" cap="none" dirty="0">
                <a:solidFill>
                  <a:schemeClr val="dk1"/>
                </a:solidFill>
                <a:latin typeface="Calibri"/>
                <a:ea typeface="Calibri"/>
                <a:cs typeface="Calibri"/>
                <a:sym typeface="Calibri"/>
              </a:rPr>
              <a:t> </a:t>
            </a:r>
            <a:r>
              <a:rPr lang="en-GB" sz="4000" b="1" i="0" u="none" strike="noStrike" cap="none" dirty="0" err="1">
                <a:solidFill>
                  <a:schemeClr val="dk1"/>
                </a:solidFill>
                <a:latin typeface="Calibri"/>
                <a:ea typeface="Calibri"/>
                <a:cs typeface="Calibri"/>
                <a:sym typeface="Calibri"/>
              </a:rPr>
              <a:t>mengenai</a:t>
            </a:r>
            <a:r>
              <a:rPr lang="en-GB" sz="4000" b="1" i="0" u="none" strike="noStrike" cap="none" dirty="0">
                <a:solidFill>
                  <a:schemeClr val="dk1"/>
                </a:solidFill>
                <a:latin typeface="Calibri"/>
                <a:ea typeface="Calibri"/>
                <a:cs typeface="Calibri"/>
                <a:sym typeface="Calibri"/>
              </a:rPr>
              <a:t> </a:t>
            </a:r>
            <a:r>
              <a:rPr lang="en-GB" sz="4000" b="1" i="0" u="none" strike="noStrike" cap="none" dirty="0" err="1">
                <a:solidFill>
                  <a:schemeClr val="dk1"/>
                </a:solidFill>
                <a:latin typeface="Calibri"/>
                <a:ea typeface="Calibri"/>
                <a:cs typeface="Calibri"/>
                <a:sym typeface="Calibri"/>
              </a:rPr>
              <a:t>taktik</a:t>
            </a:r>
            <a:r>
              <a:rPr lang="en-GB" sz="4000" b="1" i="0" u="none" strike="noStrike" cap="none" dirty="0">
                <a:solidFill>
                  <a:schemeClr val="dk1"/>
                </a:solidFill>
                <a:latin typeface="Calibri"/>
                <a:ea typeface="Calibri"/>
                <a:cs typeface="Calibri"/>
                <a:sym typeface="Calibri"/>
              </a:rPr>
              <a:t>! </a:t>
            </a:r>
            <a:endParaRPr sz="4000" b="1"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2400" b="1" dirty="0">
                <a:solidFill>
                  <a:schemeClr val="dk1"/>
                </a:solidFill>
                <a:latin typeface="Calibri"/>
                <a:ea typeface="Calibri"/>
                <a:cs typeface="Calibri"/>
                <a:sym typeface="Calibri"/>
              </a:rPr>
              <a:t> </a:t>
            </a: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2400" b="1" dirty="0" err="1">
                <a:solidFill>
                  <a:schemeClr val="dk1"/>
                </a:solidFill>
                <a:latin typeface="Calibri"/>
                <a:ea typeface="Calibri"/>
                <a:cs typeface="Calibri"/>
                <a:sym typeface="Calibri"/>
              </a:rPr>
              <a:t>Membaca</a:t>
            </a:r>
            <a:r>
              <a:rPr lang="en-GB" sz="2400" b="1" dirty="0">
                <a:solidFill>
                  <a:schemeClr val="dk1"/>
                </a:solidFill>
                <a:latin typeface="Calibri"/>
                <a:ea typeface="Calibri"/>
                <a:cs typeface="Calibri"/>
                <a:sym typeface="Calibri"/>
              </a:rPr>
              <a:t> dan </a:t>
            </a:r>
            <a:r>
              <a:rPr lang="en-GB" sz="2400" b="1" dirty="0" err="1">
                <a:solidFill>
                  <a:schemeClr val="dk1"/>
                </a:solidFill>
                <a:latin typeface="Calibri"/>
                <a:ea typeface="Calibri"/>
                <a:cs typeface="Calibri"/>
                <a:sym typeface="Calibri"/>
              </a:rPr>
              <a:t>berpikir</a:t>
            </a:r>
            <a:r>
              <a:rPr lang="en-GB" sz="2400" b="1" dirty="0">
                <a:solidFill>
                  <a:schemeClr val="dk1"/>
                </a:solidFill>
                <a:latin typeface="Calibri"/>
                <a:ea typeface="Calibri"/>
                <a:cs typeface="Calibri"/>
                <a:sym typeface="Calibri"/>
              </a:rPr>
              <a:t>. </a:t>
            </a:r>
            <a:endParaRPr sz="2400" dirty="0"/>
          </a:p>
          <a:p>
            <a:pPr marL="0" marR="0" lvl="0" indent="0" algn="l" rtl="0">
              <a:spcBef>
                <a:spcPts val="0"/>
              </a:spcBef>
              <a:spcAft>
                <a:spcPts val="0"/>
              </a:spcAft>
              <a:buNone/>
            </a:pPr>
            <a:r>
              <a:rPr lang="en-GB" sz="2400" b="1" dirty="0">
                <a:solidFill>
                  <a:schemeClr val="dk1"/>
                </a:solidFill>
                <a:latin typeface="Calibri"/>
                <a:ea typeface="Calibri"/>
                <a:cs typeface="Calibri"/>
                <a:sym typeface="Calibri"/>
              </a:rPr>
              <a:t> </a:t>
            </a: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2400" b="1" dirty="0" err="1">
                <a:solidFill>
                  <a:schemeClr val="dk1"/>
                </a:solidFill>
                <a:latin typeface="Calibri"/>
                <a:ea typeface="Calibri"/>
                <a:cs typeface="Calibri"/>
                <a:sym typeface="Calibri"/>
              </a:rPr>
              <a:t>Diskusi</a:t>
            </a:r>
            <a:r>
              <a:rPr lang="en-GB" sz="2400" dirty="0">
                <a:solidFill>
                  <a:schemeClr val="dk1"/>
                </a:solidFill>
                <a:latin typeface="Calibri"/>
                <a:ea typeface="Calibri"/>
                <a:cs typeface="Calibri"/>
                <a:sym typeface="Calibri"/>
              </a:rPr>
              <a:t>: Coba </a:t>
            </a:r>
            <a:r>
              <a:rPr lang="en-GB" sz="2400" dirty="0" err="1">
                <a:solidFill>
                  <a:schemeClr val="dk1"/>
                </a:solidFill>
                <a:latin typeface="Calibri"/>
                <a:ea typeface="Calibri"/>
                <a:cs typeface="Calibri"/>
                <a:sym typeface="Calibri"/>
              </a:rPr>
              <a:t>pikirkan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sebanyak</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mungkin</a:t>
            </a:r>
            <a:r>
              <a:rPr lang="en-GB" sz="2400" dirty="0">
                <a:solidFill>
                  <a:schemeClr val="dk1"/>
                </a:solidFill>
                <a:latin typeface="Calibri"/>
                <a:ea typeface="Calibri"/>
                <a:cs typeface="Calibri"/>
                <a:sym typeface="Calibri"/>
              </a:rPr>
              <a:t> ide </a:t>
            </a:r>
            <a:r>
              <a:rPr lang="en-GB" sz="2400" dirty="0" err="1">
                <a:solidFill>
                  <a:schemeClr val="dk1"/>
                </a:solidFill>
                <a:latin typeface="Calibri"/>
                <a:ea typeface="Calibri"/>
                <a:cs typeface="Calibri"/>
                <a:sym typeface="Calibri"/>
              </a:rPr>
              <a:t>mengenai</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cara</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untuk</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menggunakan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taktik</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dalam</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mengatasi</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masalah</a:t>
            </a:r>
            <a:r>
              <a:rPr lang="en-GB" sz="2400" dirty="0">
                <a:solidFill>
                  <a:schemeClr val="dk1"/>
                </a:solidFill>
                <a:latin typeface="Calibri"/>
                <a:ea typeface="Calibri"/>
                <a:cs typeface="Calibri"/>
                <a:sym typeface="Calibri"/>
              </a:rPr>
              <a:t> KBB pada </a:t>
            </a:r>
            <a:r>
              <a:rPr lang="en-GB" sz="2400" dirty="0" err="1">
                <a:solidFill>
                  <a:schemeClr val="dk1"/>
                </a:solidFill>
                <a:latin typeface="Calibri"/>
                <a:ea typeface="Calibri"/>
                <a:cs typeface="Calibri"/>
                <a:sym typeface="Calibri"/>
              </a:rPr>
              <a:t>situasi</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kita</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Pikirkan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tindakan</a:t>
            </a:r>
            <a:r>
              <a:rPr lang="en-GB" sz="2400" dirty="0">
                <a:solidFill>
                  <a:schemeClr val="dk1"/>
                </a:solidFill>
                <a:latin typeface="Calibri"/>
                <a:ea typeface="Calibri"/>
                <a:cs typeface="Calibri"/>
                <a:sym typeface="Calibri"/>
              </a:rPr>
              <a:t> yang </a:t>
            </a:r>
            <a:r>
              <a:rPr lang="en-GB" sz="2400" dirty="0" err="1">
                <a:solidFill>
                  <a:schemeClr val="dk1"/>
                </a:solidFill>
                <a:latin typeface="Calibri"/>
                <a:ea typeface="Calibri"/>
                <a:cs typeface="Calibri"/>
                <a:sym typeface="Calibri"/>
              </a:rPr>
              <a:t>dapat</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kita</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lakukan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sebagai</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seorang</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individu</a:t>
            </a:r>
            <a:r>
              <a:rPr lang="en-GB" sz="2400" dirty="0">
                <a:solidFill>
                  <a:schemeClr val="dk1"/>
                </a:solidFill>
                <a:latin typeface="Calibri"/>
                <a:ea typeface="Calibri"/>
                <a:cs typeface="Calibri"/>
                <a:sym typeface="Calibri"/>
              </a:rPr>
              <a:t> dan </a:t>
            </a:r>
            <a:r>
              <a:rPr lang="en-GB" sz="2400" dirty="0" err="1">
                <a:solidFill>
                  <a:schemeClr val="dk1"/>
                </a:solidFill>
                <a:latin typeface="Calibri"/>
                <a:ea typeface="Calibri"/>
                <a:cs typeface="Calibri"/>
                <a:sym typeface="Calibri"/>
              </a:rPr>
              <a:t>aksi</a:t>
            </a:r>
            <a:r>
              <a:rPr lang="en-GB" sz="2400" dirty="0">
                <a:solidFill>
                  <a:schemeClr val="dk1"/>
                </a:solidFill>
                <a:latin typeface="Calibri"/>
                <a:ea typeface="Calibri"/>
                <a:cs typeface="Calibri"/>
                <a:sym typeface="Calibri"/>
              </a:rPr>
              <a:t> yang </a:t>
            </a:r>
            <a:r>
              <a:rPr lang="en-GB" sz="2400" dirty="0" err="1">
                <a:solidFill>
                  <a:schemeClr val="dk1"/>
                </a:solidFill>
                <a:latin typeface="Calibri"/>
                <a:ea typeface="Calibri"/>
                <a:cs typeface="Calibri"/>
                <a:sym typeface="Calibri"/>
              </a:rPr>
              <a:t>dapat</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dikerjakan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bersama-sama</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dengan</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kelompok</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atau</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melalui</a:t>
            </a:r>
            <a:r>
              <a:rPr lang="en-GB" sz="2400" dirty="0">
                <a:solidFill>
                  <a:schemeClr val="dk1"/>
                </a:solidFill>
                <a:latin typeface="Calibri"/>
                <a:ea typeface="Calibri"/>
                <a:cs typeface="Calibri"/>
                <a:sym typeface="Calibri"/>
              </a:rPr>
              <a:t> </a:t>
            </a:r>
            <a:r>
              <a:rPr lang="en-GB" sz="2400" dirty="0" err="1">
                <a:solidFill>
                  <a:schemeClr val="dk1"/>
                </a:solidFill>
                <a:latin typeface="Calibri"/>
                <a:ea typeface="Calibri"/>
                <a:cs typeface="Calibri"/>
                <a:sym typeface="Calibri"/>
              </a:rPr>
              <a:t>organisasi</a:t>
            </a:r>
            <a:r>
              <a:rPr lang="en-GB" sz="2400" dirty="0">
                <a:solidFill>
                  <a:schemeClr val="dk1"/>
                </a:solidFill>
                <a:latin typeface="Calibri"/>
                <a:ea typeface="Calibri"/>
                <a:cs typeface="Calibri"/>
                <a:sym typeface="Calibri"/>
              </a:rPr>
              <a:t>!  </a:t>
            </a: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2400" b="1" dirty="0">
                <a:solidFill>
                  <a:schemeClr val="dk1"/>
                </a:solidFill>
                <a:latin typeface="Calibri"/>
                <a:ea typeface="Calibri"/>
                <a:cs typeface="Calibri"/>
                <a:sym typeface="Calibri"/>
              </a:rPr>
              <a:t> </a:t>
            </a: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2400" b="1" dirty="0" err="1">
                <a:solidFill>
                  <a:schemeClr val="dk1"/>
                </a:solidFill>
                <a:latin typeface="Calibri"/>
                <a:ea typeface="Calibri"/>
                <a:cs typeface="Calibri"/>
                <a:sym typeface="Calibri"/>
              </a:rPr>
              <a:t>Tuliskan</a:t>
            </a:r>
            <a:r>
              <a:rPr lang="en-GB" sz="2400" b="1" dirty="0">
                <a:solidFill>
                  <a:schemeClr val="dk1"/>
                </a:solidFill>
                <a:latin typeface="Calibri"/>
                <a:ea typeface="Calibri"/>
                <a:cs typeface="Calibri"/>
                <a:sym typeface="Calibri"/>
              </a:rPr>
              <a:t> </a:t>
            </a:r>
            <a:r>
              <a:rPr lang="en-GB" sz="2400" dirty="0">
                <a:solidFill>
                  <a:schemeClr val="dk1"/>
                </a:solidFill>
                <a:latin typeface="Calibri"/>
                <a:ea typeface="Calibri"/>
                <a:cs typeface="Calibri"/>
                <a:sym typeface="Calibri"/>
              </a:rPr>
              <a:t>ide Anda pada </a:t>
            </a:r>
            <a:r>
              <a:rPr lang="en-GB" sz="2400" dirty="0" err="1">
                <a:solidFill>
                  <a:schemeClr val="dk1"/>
                </a:solidFill>
                <a:latin typeface="Calibri"/>
                <a:ea typeface="Calibri"/>
                <a:cs typeface="Calibri"/>
                <a:sym typeface="Calibri"/>
              </a:rPr>
              <a:t>lembar</a:t>
            </a:r>
            <a:r>
              <a:rPr lang="en-GB" sz="2400" dirty="0">
                <a:solidFill>
                  <a:schemeClr val="dk1"/>
                </a:solidFill>
                <a:latin typeface="Calibri"/>
                <a:ea typeface="Calibri"/>
                <a:cs typeface="Calibri"/>
                <a:sym typeface="Calibri"/>
              </a:rPr>
              <a:t> </a:t>
            </a:r>
            <a:r>
              <a:rPr lang="en-GB" sz="2400" i="1" dirty="0" err="1">
                <a:solidFill>
                  <a:schemeClr val="dk1"/>
                </a:solidFill>
                <a:latin typeface="Calibri"/>
                <a:ea typeface="Calibri"/>
                <a:cs typeface="Calibri"/>
                <a:sym typeface="Calibri"/>
              </a:rPr>
              <a:t>post-it</a:t>
            </a:r>
            <a:r>
              <a:rPr lang="en-GB" sz="2400" dirty="0">
                <a:solidFill>
                  <a:schemeClr val="dk1"/>
                </a:solidFill>
                <a:latin typeface="Calibri"/>
                <a:ea typeface="Calibri"/>
                <a:cs typeface="Calibri"/>
                <a:sym typeface="Calibri"/>
              </a:rPr>
              <a:t>.  </a:t>
            </a:r>
            <a:endParaRPr sz="2400" dirty="0">
              <a:solidFill>
                <a:schemeClr val="dk1"/>
              </a:solidFill>
              <a:latin typeface="Calibri"/>
              <a:ea typeface="Calibri"/>
              <a:cs typeface="Calibri"/>
              <a:sym typeface="Calibri"/>
            </a:endParaRPr>
          </a:p>
          <a:p>
            <a:pPr marL="571500" marR="0" lvl="0" indent="-342900" algn="l" rtl="0">
              <a:spcBef>
                <a:spcPts val="0"/>
              </a:spcBef>
              <a:spcAft>
                <a:spcPts val="0"/>
              </a:spcAft>
              <a:buClr>
                <a:schemeClr val="dk1"/>
              </a:buClr>
              <a:buSzPts val="3600"/>
              <a:buFont typeface="Arial"/>
              <a:buNone/>
            </a:pPr>
            <a:endParaRPr sz="3600" dirty="0">
              <a:solidFill>
                <a:schemeClr val="dk1"/>
              </a:solidFill>
              <a:latin typeface="Calibri"/>
              <a:ea typeface="Calibri"/>
              <a:cs typeface="Calibri"/>
              <a:sym typeface="Calibri"/>
            </a:endParaRPr>
          </a:p>
        </p:txBody>
      </p:sp>
    </p:spTree>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6A2AB"/>
        </a:solidFill>
        <a:effectLst/>
      </p:bgPr>
    </p:bg>
    <p:spTree>
      <p:nvGrpSpPr>
        <p:cNvPr id="1" name="Shape 113"/>
        <p:cNvGrpSpPr/>
        <p:nvPr/>
      </p:nvGrpSpPr>
      <p:grpSpPr>
        <a:xfrm>
          <a:off x="0" y="0"/>
          <a:ext cx="0" cy="0"/>
          <a:chOff x="0" y="0"/>
          <a:chExt cx="0" cy="0"/>
        </a:xfrm>
      </p:grpSpPr>
      <p:pic>
        <p:nvPicPr>
          <p:cNvPr id="114" name="Google Shape;114;p5"/>
          <p:cNvPicPr preferRelativeResize="0"/>
          <p:nvPr/>
        </p:nvPicPr>
        <p:blipFill rotWithShape="1">
          <a:blip r:embed="rId3">
            <a:alphaModFix/>
          </a:blip>
          <a:srcRect/>
          <a:stretch/>
        </p:blipFill>
        <p:spPr>
          <a:xfrm>
            <a:off x="-11749" y="0"/>
            <a:ext cx="12192000" cy="228600"/>
          </a:xfrm>
          <a:prstGeom prst="rect">
            <a:avLst/>
          </a:prstGeom>
          <a:noFill/>
          <a:ln>
            <a:noFill/>
          </a:ln>
        </p:spPr>
      </p:pic>
      <p:sp>
        <p:nvSpPr>
          <p:cNvPr id="115" name="Google Shape;115;p5"/>
          <p:cNvSpPr txBox="1"/>
          <p:nvPr/>
        </p:nvSpPr>
        <p:spPr>
          <a:xfrm>
            <a:off x="0" y="800556"/>
            <a:ext cx="12192000" cy="2954615"/>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endParaRPr sz="3600" dirty="0">
              <a:solidFill>
                <a:schemeClr val="lt1"/>
              </a:solidFill>
              <a:latin typeface="Calibri"/>
              <a:ea typeface="Calibri"/>
              <a:cs typeface="Calibri"/>
              <a:sym typeface="Calibri"/>
            </a:endParaRPr>
          </a:p>
          <a:p>
            <a:pPr marL="0" lvl="0" indent="0" algn="ctr" rtl="0">
              <a:spcBef>
                <a:spcPts val="0"/>
              </a:spcBef>
              <a:spcAft>
                <a:spcPts val="0"/>
              </a:spcAft>
              <a:buClr>
                <a:schemeClr val="dk1"/>
              </a:buClr>
              <a:buFont typeface="Arial"/>
              <a:buNone/>
            </a:pPr>
            <a:r>
              <a:rPr lang="en-GB" sz="4000" b="1" dirty="0" err="1">
                <a:solidFill>
                  <a:schemeClr val="lt1"/>
                </a:solidFill>
                <a:latin typeface="Calibri"/>
                <a:ea typeface="Calibri"/>
                <a:cs typeface="Calibri"/>
                <a:sym typeface="Calibri"/>
              </a:rPr>
              <a:t>Kerja</a:t>
            </a:r>
            <a:r>
              <a:rPr lang="en-GB" sz="4000" b="1" dirty="0">
                <a:solidFill>
                  <a:schemeClr val="lt1"/>
                </a:solidFill>
                <a:latin typeface="Calibri"/>
                <a:ea typeface="Calibri"/>
                <a:cs typeface="Calibri"/>
                <a:sym typeface="Calibri"/>
              </a:rPr>
              <a:t> yang </a:t>
            </a:r>
            <a:r>
              <a:rPr lang="en-GB" sz="4000" b="1" dirty="0" err="1">
                <a:solidFill>
                  <a:schemeClr val="lt1"/>
                </a:solidFill>
                <a:latin typeface="Calibri"/>
                <a:ea typeface="Calibri"/>
                <a:cs typeface="Calibri"/>
                <a:sym typeface="Calibri"/>
              </a:rPr>
              <a:t>bagus</a:t>
            </a:r>
            <a:r>
              <a:rPr lang="en-GB" sz="4000" b="1" dirty="0">
                <a:solidFill>
                  <a:schemeClr val="lt1"/>
                </a:solidFill>
                <a:latin typeface="Calibri"/>
                <a:ea typeface="Calibri"/>
                <a:cs typeface="Calibri"/>
                <a:sym typeface="Calibri"/>
              </a:rPr>
              <a:t> dan </a:t>
            </a:r>
            <a:r>
              <a:rPr lang="en-GB" sz="4000" b="1" dirty="0" err="1">
                <a:solidFill>
                  <a:schemeClr val="lt1"/>
                </a:solidFill>
                <a:latin typeface="Calibri"/>
                <a:ea typeface="Calibri"/>
                <a:cs typeface="Calibri"/>
                <a:sym typeface="Calibri"/>
              </a:rPr>
              <a:t>selamat</a:t>
            </a:r>
            <a:r>
              <a:rPr lang="en-GB" sz="4000" b="1" dirty="0">
                <a:solidFill>
                  <a:schemeClr val="lt1"/>
                </a:solidFill>
                <a:latin typeface="Calibri"/>
                <a:ea typeface="Calibri"/>
                <a:cs typeface="Calibri"/>
                <a:sym typeface="Calibri"/>
              </a:rPr>
              <a:t> </a:t>
            </a:r>
            <a:r>
              <a:rPr lang="en-GB" sz="4000" b="1" dirty="0" err="1">
                <a:solidFill>
                  <a:schemeClr val="lt1"/>
                </a:solidFill>
                <a:latin typeface="Calibri"/>
                <a:ea typeface="Calibri"/>
                <a:cs typeface="Calibri"/>
                <a:sym typeface="Calibri"/>
              </a:rPr>
              <a:t>datang</a:t>
            </a:r>
            <a:r>
              <a:rPr lang="en-GB" sz="4000" b="1" dirty="0">
                <a:solidFill>
                  <a:schemeClr val="lt1"/>
                </a:solidFill>
                <a:latin typeface="Calibri"/>
                <a:ea typeface="Calibri"/>
                <a:cs typeface="Calibri"/>
                <a:sym typeface="Calibri"/>
              </a:rPr>
              <a:t> </a:t>
            </a:r>
            <a:r>
              <a:rPr lang="en-GB" sz="4000" b="1" dirty="0" err="1">
                <a:solidFill>
                  <a:schemeClr val="lt1"/>
                </a:solidFill>
                <a:latin typeface="Calibri"/>
                <a:ea typeface="Calibri"/>
                <a:cs typeface="Calibri"/>
                <a:sym typeface="Calibri"/>
              </a:rPr>
              <a:t>kembali</a:t>
            </a:r>
            <a:r>
              <a:rPr lang="en-GB" sz="4000" b="1" dirty="0">
                <a:solidFill>
                  <a:schemeClr val="lt1"/>
                </a:solidFill>
                <a:latin typeface="Calibri"/>
                <a:ea typeface="Calibri"/>
                <a:cs typeface="Calibri"/>
                <a:sym typeface="Calibri"/>
              </a:rPr>
              <a:t>!</a:t>
            </a:r>
            <a:endParaRPr sz="4000" dirty="0"/>
          </a:p>
          <a:p>
            <a:pPr marL="0" marR="0" lvl="0" indent="0" algn="ctr" rtl="0">
              <a:spcBef>
                <a:spcPts val="0"/>
              </a:spcBef>
              <a:spcAft>
                <a:spcPts val="0"/>
              </a:spcAft>
              <a:buNone/>
            </a:pPr>
            <a:endParaRPr sz="2800"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3200" dirty="0" err="1">
                <a:solidFill>
                  <a:schemeClr val="lt1"/>
                </a:solidFill>
                <a:latin typeface="Calibri"/>
                <a:ea typeface="Calibri"/>
                <a:cs typeface="Calibri"/>
                <a:sym typeface="Calibri"/>
              </a:rPr>
              <a:t>Sesi</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berikutnya</a:t>
            </a:r>
            <a:r>
              <a:rPr lang="en-GB" sz="3200" dirty="0">
                <a:solidFill>
                  <a:schemeClr val="lt1"/>
                </a:solidFill>
                <a:latin typeface="Calibri"/>
                <a:ea typeface="Calibri"/>
                <a:cs typeface="Calibri"/>
                <a:sym typeface="Calibri"/>
              </a:rPr>
              <a:t>:</a:t>
            </a:r>
            <a:br>
              <a:rPr lang="en-GB" sz="3200" dirty="0">
                <a:solidFill>
                  <a:schemeClr val="lt1"/>
                </a:solidFill>
                <a:latin typeface="Calibri"/>
                <a:ea typeface="Calibri"/>
                <a:cs typeface="Calibri"/>
                <a:sym typeface="Calibri"/>
              </a:rPr>
            </a:br>
            <a:r>
              <a:rPr lang="en-GB" sz="3200" dirty="0" err="1">
                <a:solidFill>
                  <a:schemeClr val="lt1"/>
                </a:solidFill>
                <a:latin typeface="Calibri"/>
                <a:ea typeface="Calibri"/>
                <a:cs typeface="Calibri"/>
                <a:sym typeface="Calibri"/>
              </a:rPr>
              <a:t>Perjalanan</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menuju</a:t>
            </a:r>
            <a:r>
              <a:rPr lang="en-GB" sz="3200" dirty="0">
                <a:solidFill>
                  <a:schemeClr val="lt1"/>
                </a:solidFill>
                <a:latin typeface="Calibri"/>
                <a:ea typeface="Calibri"/>
                <a:cs typeface="Calibri"/>
                <a:sym typeface="Calibri"/>
              </a:rPr>
              <a:t> </a:t>
            </a:r>
            <a:r>
              <a:rPr lang="en-GB" sz="3200" dirty="0" err="1">
                <a:solidFill>
                  <a:schemeClr val="lt1"/>
                </a:solidFill>
                <a:latin typeface="Calibri"/>
                <a:ea typeface="Calibri"/>
                <a:cs typeface="Calibri"/>
                <a:sym typeface="Calibri"/>
              </a:rPr>
              <a:t>perubahan</a:t>
            </a:r>
            <a:r>
              <a:rPr lang="en-GB" sz="3200" dirty="0">
                <a:solidFill>
                  <a:schemeClr val="lt1"/>
                </a:solidFill>
                <a:latin typeface="Calibri"/>
                <a:ea typeface="Calibri"/>
                <a:cs typeface="Calibri"/>
                <a:sym typeface="Calibri"/>
              </a:rPr>
              <a:t> </a:t>
            </a:r>
            <a:endParaRPr sz="3200" dirty="0">
              <a:solidFill>
                <a:schemeClr val="lt1"/>
              </a:solidFill>
              <a:latin typeface="Calibri"/>
              <a:ea typeface="Calibri"/>
              <a:cs typeface="Calibri"/>
              <a:sym typeface="Calibri"/>
            </a:endParaRPr>
          </a:p>
        </p:txBody>
      </p:sp>
      <p:pic>
        <p:nvPicPr>
          <p:cNvPr id="116" name="Google Shape;116;p5"/>
          <p:cNvPicPr preferRelativeResize="0"/>
          <p:nvPr/>
        </p:nvPicPr>
        <p:blipFill rotWithShape="1">
          <a:blip r:embed="rId4">
            <a:alphaModFix/>
          </a:blip>
          <a:srcRect/>
          <a:stretch/>
        </p:blipFill>
        <p:spPr>
          <a:xfrm>
            <a:off x="5195733" y="4279786"/>
            <a:ext cx="1777036" cy="1777036"/>
          </a:xfrm>
          <a:prstGeom prst="rect">
            <a:avLst/>
          </a:prstGeom>
          <a:noFill/>
          <a:ln>
            <a:noFill/>
          </a:ln>
        </p:spPr>
      </p:pic>
    </p:spTree>
  </p:cSld>
  <p:clrMapOvr>
    <a:masterClrMapping/>
  </p:clrMapOvr>
</p:sld>
</file>

<file path=ppt/theme/theme1.xml><?xml version="1.0" encoding="utf-8"?>
<a:theme xmlns:a="http://schemas.openxmlformats.org/drawingml/2006/main" name="FORBTema2">
  <a:themeElements>
    <a:clrScheme name="FORB NY">
      <a:dk1>
        <a:srgbClr val="000000"/>
      </a:dk1>
      <a:lt1>
        <a:srgbClr val="FFFFFF"/>
      </a:lt1>
      <a:dk2>
        <a:srgbClr val="55495F"/>
      </a:dk2>
      <a:lt2>
        <a:srgbClr val="EDD9BC"/>
      </a:lt2>
      <a:accent1>
        <a:srgbClr val="8E5772"/>
      </a:accent1>
      <a:accent2>
        <a:srgbClr val="DF975E"/>
      </a:accent2>
      <a:accent3>
        <a:srgbClr val="75A8A5"/>
      </a:accent3>
      <a:accent4>
        <a:srgbClr val="4E7D88"/>
      </a:accent4>
      <a:accent5>
        <a:srgbClr val="8E5772"/>
      </a:accent5>
      <a:accent6>
        <a:srgbClr val="574761"/>
      </a:accent6>
      <a:hlink>
        <a:srgbClr val="000000"/>
      </a:hlink>
      <a:folHlink>
        <a:srgbClr val="8D8F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7879760-8d42-4139-817b-a85748325e78">
      <Terms xmlns="http://schemas.microsoft.com/office/infopath/2007/PartnerControls"/>
    </lcf76f155ced4ddcb4097134ff3c332f>
    <_x00c5_r xmlns="27879760-8d42-4139-817b-a85748325e78">2021</_x00c5_r>
    <TaxCatchAll xmlns="007ce96f-f6e4-41e9-bbc1-3453ece26c5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2C33C4E20AE3458EFB343053EF1C08" ma:contentTypeVersion="19" ma:contentTypeDescription="Create a new document." ma:contentTypeScope="" ma:versionID="9757c65b3e8fd4ebd2d3b1808249c369">
  <xsd:schema xmlns:xsd="http://www.w3.org/2001/XMLSchema" xmlns:xs="http://www.w3.org/2001/XMLSchema" xmlns:p="http://schemas.microsoft.com/office/2006/metadata/properties" xmlns:ns2="27879760-8d42-4139-817b-a85748325e78" xmlns:ns3="007ce96f-f6e4-41e9-bbc1-3453ece26c5d" targetNamespace="http://schemas.microsoft.com/office/2006/metadata/properties" ma:root="true" ma:fieldsID="81ad3a5b2062ecc3772d2618ea9ebe9b" ns2:_="" ns3:_="">
    <xsd:import namespace="27879760-8d42-4139-817b-a85748325e78"/>
    <xsd:import namespace="007ce96f-f6e4-41e9-bbc1-3453ece26c5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_x00c5_r"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879760-8d42-4139-817b-a85748325e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x00c5_r" ma:index="21" nillable="true" ma:displayName="År" ma:default="2021" ma:format="Dropdown" ma:internalName="_x00c5_r">
      <xsd:simpleType>
        <xsd:restriction base="dms:Choice">
          <xsd:enumeration value="2020"/>
          <xsd:enumeration value="2021"/>
          <xsd:enumeration value="2022"/>
          <xsd:enumeration value="2023"/>
          <xsd:enumeration value="2024"/>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f661701-15ef-4a7c-a7ea-c9e41a1af7bb"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7ce96f-f6e4-41e9-bbc1-3453ece26c5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d99a0077-f199-407e-a3fd-16edb1593583}" ma:internalName="TaxCatchAll" ma:showField="CatchAllData" ma:web="007ce96f-f6e4-41e9-bbc1-3453ece26c5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7356B5-48FB-4ED0-9DD7-F26640B9A03E}">
  <ds:schemaRefs>
    <ds:schemaRef ds:uri="http://schemas.microsoft.com/office/2006/metadata/properties"/>
    <ds:schemaRef ds:uri="http://schemas.microsoft.com/office/infopath/2007/PartnerControls"/>
    <ds:schemaRef ds:uri="27879760-8d42-4139-817b-a85748325e78"/>
    <ds:schemaRef ds:uri="007ce96f-f6e4-41e9-bbc1-3453ece26c5d"/>
  </ds:schemaRefs>
</ds:datastoreItem>
</file>

<file path=customXml/itemProps2.xml><?xml version="1.0" encoding="utf-8"?>
<ds:datastoreItem xmlns:ds="http://schemas.openxmlformats.org/officeDocument/2006/customXml" ds:itemID="{EB7A329F-3F77-47A8-876D-B28E96CC0965}">
  <ds:schemaRefs>
    <ds:schemaRef ds:uri="http://schemas.microsoft.com/sharepoint/v3/contenttype/forms"/>
  </ds:schemaRefs>
</ds:datastoreItem>
</file>

<file path=customXml/itemProps3.xml><?xml version="1.0" encoding="utf-8"?>
<ds:datastoreItem xmlns:ds="http://schemas.openxmlformats.org/officeDocument/2006/customXml" ds:itemID="{555CA7A8-6485-45FA-93F8-A226026623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879760-8d42-4139-817b-a85748325e78"/>
    <ds:schemaRef ds:uri="007ce96f-f6e4-41e9-bbc1-3453ece26c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608</Words>
  <Application>Microsoft Office PowerPoint</Application>
  <PresentationFormat>Widescreen</PresentationFormat>
  <Paragraphs>59</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FORBTema2</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FORB Learning Platform;Katherine.Cash@smc.global</dc:creator>
  <cp:lastModifiedBy>Kristina Schollin-Borg</cp:lastModifiedBy>
  <cp:revision>11</cp:revision>
  <dcterms:created xsi:type="dcterms:W3CDTF">2021-06-28T12:06:13Z</dcterms:created>
  <dcterms:modified xsi:type="dcterms:W3CDTF">2025-09-04T11:36:25Z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0x010100C32C33C4E20AE3458EFB343053EF1C08</vt:lpwstr>
  </property>
  <property fmtid="{D5CDD505-2E9C-101B-9397-08002B2CF9AE}" pid="3" name="MediaServiceImageTags">
    <vt:lpwstr/>
  </property>
</Properties>
</file>